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84" r:id="rId3"/>
    <p:sldId id="259" r:id="rId4"/>
    <p:sldId id="260" r:id="rId5"/>
    <p:sldId id="265" r:id="rId6"/>
    <p:sldId id="267" r:id="rId7"/>
    <p:sldId id="285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</p:sldIdLst>
  <p:sldSz cx="7772400" cy="100584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7"/>
  </p:normalViewPr>
  <p:slideViewPr>
    <p:cSldViewPr>
      <p:cViewPr>
        <p:scale>
          <a:sx n="75" d="100"/>
          <a:sy n="75" d="100"/>
        </p:scale>
        <p:origin x="1992" y="4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DDFE61-DA09-4ABF-842F-14275C194F39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E7460-A7FF-4089-974B-BF8E08E73FB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Payment Gateway Integration</a:t>
          </a:r>
          <a:r>
            <a:rPr lang="en-US"/>
            <a:t>:</a:t>
          </a:r>
        </a:p>
      </dgm:t>
    </dgm:pt>
    <dgm:pt modelId="{D73B35E5-7552-4048-AE86-CD6EA3F3E0D6}" type="parTrans" cxnId="{1A2ACD8D-4B49-4E87-9534-E04FAAF3C02C}">
      <dgm:prSet/>
      <dgm:spPr/>
      <dgm:t>
        <a:bodyPr/>
        <a:lstStyle/>
        <a:p>
          <a:endParaRPr lang="en-US"/>
        </a:p>
      </dgm:t>
    </dgm:pt>
    <dgm:pt modelId="{5312DA90-92DA-4DA0-AC0B-1B05EE8B94D6}" type="sibTrans" cxnId="{1A2ACD8D-4B49-4E87-9534-E04FAAF3C02C}">
      <dgm:prSet/>
      <dgm:spPr/>
      <dgm:t>
        <a:bodyPr/>
        <a:lstStyle/>
        <a:p>
          <a:endParaRPr lang="en-US"/>
        </a:p>
      </dgm:t>
    </dgm:pt>
    <dgm:pt modelId="{45FA6668-0635-4D38-97C2-69982B86108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Integrate popular payment gateways to enable seamless purchasing or  subscription options for accessing premium content.</a:t>
          </a:r>
        </a:p>
      </dgm:t>
    </dgm:pt>
    <dgm:pt modelId="{72AA3924-C1AF-4C0B-9005-51C79B1D673F}" type="parTrans" cxnId="{5748B6E5-A97B-4CAA-8001-B4744049F498}">
      <dgm:prSet/>
      <dgm:spPr/>
      <dgm:t>
        <a:bodyPr/>
        <a:lstStyle/>
        <a:p>
          <a:endParaRPr lang="en-US"/>
        </a:p>
      </dgm:t>
    </dgm:pt>
    <dgm:pt modelId="{E25477A4-FF3D-445E-A564-F98FA4CF4688}" type="sibTrans" cxnId="{5748B6E5-A97B-4CAA-8001-B4744049F498}">
      <dgm:prSet/>
      <dgm:spPr/>
      <dgm:t>
        <a:bodyPr/>
        <a:lstStyle/>
        <a:p>
          <a:endParaRPr lang="en-US"/>
        </a:p>
      </dgm:t>
    </dgm:pt>
    <dgm:pt modelId="{20207B4B-AE33-4C87-B665-80C830ED76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Support multiple currencies and payment methods to cater to a global user  base.</a:t>
          </a:r>
        </a:p>
      </dgm:t>
    </dgm:pt>
    <dgm:pt modelId="{3D833A9A-8105-4BBD-9CA6-33E0333247BA}" type="parTrans" cxnId="{79D5EDE8-5947-4F1F-9196-5DC0C55B3503}">
      <dgm:prSet/>
      <dgm:spPr/>
      <dgm:t>
        <a:bodyPr/>
        <a:lstStyle/>
        <a:p>
          <a:endParaRPr lang="en-US"/>
        </a:p>
      </dgm:t>
    </dgm:pt>
    <dgm:pt modelId="{252F68ED-F18B-44D8-AB54-39831CF67C32}" type="sibTrans" cxnId="{79D5EDE8-5947-4F1F-9196-5DC0C55B3503}">
      <dgm:prSet/>
      <dgm:spPr/>
      <dgm:t>
        <a:bodyPr/>
        <a:lstStyle/>
        <a:p>
          <a:endParaRPr lang="en-US"/>
        </a:p>
      </dgm:t>
    </dgm:pt>
    <dgm:pt modelId="{DDD13465-0E1A-4E5A-832D-A9AC85D63ED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Enhanced Security with Jwt Token</a:t>
          </a:r>
          <a:r>
            <a:rPr lang="en-US"/>
            <a:t>:</a:t>
          </a:r>
        </a:p>
      </dgm:t>
    </dgm:pt>
    <dgm:pt modelId="{257ED0F8-6267-4A08-9539-F90ABF166E95}" type="parTrans" cxnId="{3EDD8137-5945-4028-BB04-E40CCFC06B5D}">
      <dgm:prSet/>
      <dgm:spPr/>
      <dgm:t>
        <a:bodyPr/>
        <a:lstStyle/>
        <a:p>
          <a:endParaRPr lang="en-US"/>
        </a:p>
      </dgm:t>
    </dgm:pt>
    <dgm:pt modelId="{BC932CE7-361A-40E0-AFFC-E726457A9D12}" type="sibTrans" cxnId="{3EDD8137-5945-4028-BB04-E40CCFC06B5D}">
      <dgm:prSet/>
      <dgm:spPr/>
      <dgm:t>
        <a:bodyPr/>
        <a:lstStyle/>
        <a:p>
          <a:endParaRPr lang="en-US"/>
        </a:p>
      </dgm:t>
    </dgm:pt>
    <dgm:pt modelId="{7A52FE09-EE5D-4D75-BA8B-B7D0E3EE1E8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Implement Jwt Token, a cutting-edge security protocol, to enhance data  encryption and protect user privacy.</a:t>
          </a:r>
        </a:p>
      </dgm:t>
    </dgm:pt>
    <dgm:pt modelId="{D7F0A9DB-06C1-4B10-BB87-7B41C8DD5EFE}" type="parTrans" cxnId="{48E3AADD-2D03-4D62-8844-D702C80F454F}">
      <dgm:prSet/>
      <dgm:spPr/>
      <dgm:t>
        <a:bodyPr/>
        <a:lstStyle/>
        <a:p>
          <a:endParaRPr lang="en-US"/>
        </a:p>
      </dgm:t>
    </dgm:pt>
    <dgm:pt modelId="{7CD8DB58-B178-42C6-8D10-6AC5126608A0}" type="sibTrans" cxnId="{48E3AADD-2D03-4D62-8844-D702C80F454F}">
      <dgm:prSet/>
      <dgm:spPr/>
      <dgm:t>
        <a:bodyPr/>
        <a:lstStyle/>
        <a:p>
          <a:endParaRPr lang="en-US"/>
        </a:p>
      </dgm:t>
    </dgm:pt>
    <dgm:pt modelId="{C3DD09FC-7645-4E5B-B519-AE0C1A7365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Utilize blockchain technology for secure transactions and transparent access  control, ensuring the integrity of user data.</a:t>
          </a:r>
        </a:p>
      </dgm:t>
    </dgm:pt>
    <dgm:pt modelId="{5B48A486-AAEB-4D02-A2EE-4C26285DF308}" type="parTrans" cxnId="{E89E45CD-5777-4252-9D43-624EEE7172D7}">
      <dgm:prSet/>
      <dgm:spPr/>
      <dgm:t>
        <a:bodyPr/>
        <a:lstStyle/>
        <a:p>
          <a:endParaRPr lang="en-US"/>
        </a:p>
      </dgm:t>
    </dgm:pt>
    <dgm:pt modelId="{21645110-00EF-4C69-A364-B2D3DEAE0237}" type="sibTrans" cxnId="{E89E45CD-5777-4252-9D43-624EEE7172D7}">
      <dgm:prSet/>
      <dgm:spPr/>
      <dgm:t>
        <a:bodyPr/>
        <a:lstStyle/>
        <a:p>
          <a:endParaRPr lang="en-US"/>
        </a:p>
      </dgm:t>
    </dgm:pt>
    <dgm:pt modelId="{EAB5F7D4-C2B5-4AFF-A412-66CBC20E94A9}" type="pres">
      <dgm:prSet presAssocID="{4EDDFE61-DA09-4ABF-842F-14275C194F39}" presName="root" presStyleCnt="0">
        <dgm:presLayoutVars>
          <dgm:dir/>
          <dgm:resizeHandles val="exact"/>
        </dgm:presLayoutVars>
      </dgm:prSet>
      <dgm:spPr/>
    </dgm:pt>
    <dgm:pt modelId="{4552A450-D7DC-4049-9AC2-A17207252E36}" type="pres">
      <dgm:prSet presAssocID="{D91E7460-A7FF-4089-974B-BF8E08E73FB1}" presName="compNode" presStyleCnt="0"/>
      <dgm:spPr/>
    </dgm:pt>
    <dgm:pt modelId="{05C79CF5-B851-4022-81A2-396384BADCC3}" type="pres">
      <dgm:prSet presAssocID="{D91E7460-A7FF-4089-974B-BF8E08E73FB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BE7E5A35-0B5B-41A3-A822-E4F31BC3F569}" type="pres">
      <dgm:prSet presAssocID="{D91E7460-A7FF-4089-974B-BF8E08E73FB1}" presName="iconSpace" presStyleCnt="0"/>
      <dgm:spPr/>
    </dgm:pt>
    <dgm:pt modelId="{F3198158-274C-475F-A747-6D2EDEE45ACE}" type="pres">
      <dgm:prSet presAssocID="{D91E7460-A7FF-4089-974B-BF8E08E73FB1}" presName="parTx" presStyleLbl="revTx" presStyleIdx="0" presStyleCnt="4">
        <dgm:presLayoutVars>
          <dgm:chMax val="0"/>
          <dgm:chPref val="0"/>
        </dgm:presLayoutVars>
      </dgm:prSet>
      <dgm:spPr/>
    </dgm:pt>
    <dgm:pt modelId="{A7D7B71F-4554-4694-B76D-CC82E7498FC3}" type="pres">
      <dgm:prSet presAssocID="{D91E7460-A7FF-4089-974B-BF8E08E73FB1}" presName="txSpace" presStyleCnt="0"/>
      <dgm:spPr/>
    </dgm:pt>
    <dgm:pt modelId="{E141C293-FB1B-4FA0-A08F-EF4B1A09A0E8}" type="pres">
      <dgm:prSet presAssocID="{D91E7460-A7FF-4089-974B-BF8E08E73FB1}" presName="desTx" presStyleLbl="revTx" presStyleIdx="1" presStyleCnt="4">
        <dgm:presLayoutVars/>
      </dgm:prSet>
      <dgm:spPr/>
    </dgm:pt>
    <dgm:pt modelId="{F579E459-6EB9-4E3B-BB97-AE6738A7370E}" type="pres">
      <dgm:prSet presAssocID="{5312DA90-92DA-4DA0-AC0B-1B05EE8B94D6}" presName="sibTrans" presStyleCnt="0"/>
      <dgm:spPr/>
    </dgm:pt>
    <dgm:pt modelId="{AA3A624C-527A-4544-9518-3CCB6F85F8A7}" type="pres">
      <dgm:prSet presAssocID="{DDD13465-0E1A-4E5A-832D-A9AC85D63EDA}" presName="compNode" presStyleCnt="0"/>
      <dgm:spPr/>
    </dgm:pt>
    <dgm:pt modelId="{F52DB2B2-74D9-4219-864E-2BA75B9C751B}" type="pres">
      <dgm:prSet presAssocID="{DDD13465-0E1A-4E5A-832D-A9AC85D63ED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344D3413-7F1F-4664-B8F8-665592E9C5B6}" type="pres">
      <dgm:prSet presAssocID="{DDD13465-0E1A-4E5A-832D-A9AC85D63EDA}" presName="iconSpace" presStyleCnt="0"/>
      <dgm:spPr/>
    </dgm:pt>
    <dgm:pt modelId="{41049BAD-CA4F-4A55-93E1-2872135F68BE}" type="pres">
      <dgm:prSet presAssocID="{DDD13465-0E1A-4E5A-832D-A9AC85D63EDA}" presName="parTx" presStyleLbl="revTx" presStyleIdx="2" presStyleCnt="4">
        <dgm:presLayoutVars>
          <dgm:chMax val="0"/>
          <dgm:chPref val="0"/>
        </dgm:presLayoutVars>
      </dgm:prSet>
      <dgm:spPr/>
    </dgm:pt>
    <dgm:pt modelId="{8A6D182F-FD67-4EA6-BFFC-C24A240D8B3F}" type="pres">
      <dgm:prSet presAssocID="{DDD13465-0E1A-4E5A-832D-A9AC85D63EDA}" presName="txSpace" presStyleCnt="0"/>
      <dgm:spPr/>
    </dgm:pt>
    <dgm:pt modelId="{DC3A1AA4-AF87-468B-8B88-83696E46B94D}" type="pres">
      <dgm:prSet presAssocID="{DDD13465-0E1A-4E5A-832D-A9AC85D63EDA}" presName="desTx" presStyleLbl="revTx" presStyleIdx="3" presStyleCnt="4">
        <dgm:presLayoutVars/>
      </dgm:prSet>
      <dgm:spPr/>
    </dgm:pt>
  </dgm:ptLst>
  <dgm:cxnLst>
    <dgm:cxn modelId="{A9095624-6723-47D0-8E01-5ED2B3F9A735}" type="presOf" srcId="{DDD13465-0E1A-4E5A-832D-A9AC85D63EDA}" destId="{41049BAD-CA4F-4A55-93E1-2872135F68BE}" srcOrd="0" destOrd="0" presId="urn:microsoft.com/office/officeart/2018/5/layout/CenteredIconLabelDescriptionList"/>
    <dgm:cxn modelId="{3EDD8137-5945-4028-BB04-E40CCFC06B5D}" srcId="{4EDDFE61-DA09-4ABF-842F-14275C194F39}" destId="{DDD13465-0E1A-4E5A-832D-A9AC85D63EDA}" srcOrd="1" destOrd="0" parTransId="{257ED0F8-6267-4A08-9539-F90ABF166E95}" sibTransId="{BC932CE7-361A-40E0-AFFC-E726457A9D12}"/>
    <dgm:cxn modelId="{07369F4C-D86A-4881-B064-633C937E7217}" type="presOf" srcId="{45FA6668-0635-4D38-97C2-69982B86108E}" destId="{E141C293-FB1B-4FA0-A08F-EF4B1A09A0E8}" srcOrd="0" destOrd="0" presId="urn:microsoft.com/office/officeart/2018/5/layout/CenteredIconLabelDescriptionList"/>
    <dgm:cxn modelId="{06014C4D-F1F7-45F4-970C-7C1DA4651A8A}" type="presOf" srcId="{D91E7460-A7FF-4089-974B-BF8E08E73FB1}" destId="{F3198158-274C-475F-A747-6D2EDEE45ACE}" srcOrd="0" destOrd="0" presId="urn:microsoft.com/office/officeart/2018/5/layout/CenteredIconLabelDescriptionList"/>
    <dgm:cxn modelId="{81AF9A6F-DEBD-4471-B2F2-9736FBDE53B9}" type="presOf" srcId="{4EDDFE61-DA09-4ABF-842F-14275C194F39}" destId="{EAB5F7D4-C2B5-4AFF-A412-66CBC20E94A9}" srcOrd="0" destOrd="0" presId="urn:microsoft.com/office/officeart/2018/5/layout/CenteredIconLabelDescriptionList"/>
    <dgm:cxn modelId="{1A2ACD8D-4B49-4E87-9534-E04FAAF3C02C}" srcId="{4EDDFE61-DA09-4ABF-842F-14275C194F39}" destId="{D91E7460-A7FF-4089-974B-BF8E08E73FB1}" srcOrd="0" destOrd="0" parTransId="{D73B35E5-7552-4048-AE86-CD6EA3F3E0D6}" sibTransId="{5312DA90-92DA-4DA0-AC0B-1B05EE8B94D6}"/>
    <dgm:cxn modelId="{73E0A4B1-FC3F-43D7-83F3-918AF4AA9AA9}" type="presOf" srcId="{20207B4B-AE33-4C87-B665-80C830ED7632}" destId="{E141C293-FB1B-4FA0-A08F-EF4B1A09A0E8}" srcOrd="0" destOrd="1" presId="urn:microsoft.com/office/officeart/2018/5/layout/CenteredIconLabelDescriptionList"/>
    <dgm:cxn modelId="{C903B3C7-A32D-4443-B919-A645CCB72483}" type="presOf" srcId="{7A52FE09-EE5D-4D75-BA8B-B7D0E3EE1E81}" destId="{DC3A1AA4-AF87-468B-8B88-83696E46B94D}" srcOrd="0" destOrd="0" presId="urn:microsoft.com/office/officeart/2018/5/layout/CenteredIconLabelDescriptionList"/>
    <dgm:cxn modelId="{E89E45CD-5777-4252-9D43-624EEE7172D7}" srcId="{DDD13465-0E1A-4E5A-832D-A9AC85D63EDA}" destId="{C3DD09FC-7645-4E5B-B519-AE0C1A7365B4}" srcOrd="1" destOrd="0" parTransId="{5B48A486-AAEB-4D02-A2EE-4C26285DF308}" sibTransId="{21645110-00EF-4C69-A364-B2D3DEAE0237}"/>
    <dgm:cxn modelId="{C01933DB-E111-47DF-AD72-910FA10D39D4}" type="presOf" srcId="{C3DD09FC-7645-4E5B-B519-AE0C1A7365B4}" destId="{DC3A1AA4-AF87-468B-8B88-83696E46B94D}" srcOrd="0" destOrd="1" presId="urn:microsoft.com/office/officeart/2018/5/layout/CenteredIconLabelDescriptionList"/>
    <dgm:cxn modelId="{48E3AADD-2D03-4D62-8844-D702C80F454F}" srcId="{DDD13465-0E1A-4E5A-832D-A9AC85D63EDA}" destId="{7A52FE09-EE5D-4D75-BA8B-B7D0E3EE1E81}" srcOrd="0" destOrd="0" parTransId="{D7F0A9DB-06C1-4B10-BB87-7B41C8DD5EFE}" sibTransId="{7CD8DB58-B178-42C6-8D10-6AC5126608A0}"/>
    <dgm:cxn modelId="{5748B6E5-A97B-4CAA-8001-B4744049F498}" srcId="{D91E7460-A7FF-4089-974B-BF8E08E73FB1}" destId="{45FA6668-0635-4D38-97C2-69982B86108E}" srcOrd="0" destOrd="0" parTransId="{72AA3924-C1AF-4C0B-9005-51C79B1D673F}" sibTransId="{E25477A4-FF3D-445E-A564-F98FA4CF4688}"/>
    <dgm:cxn modelId="{79D5EDE8-5947-4F1F-9196-5DC0C55B3503}" srcId="{D91E7460-A7FF-4089-974B-BF8E08E73FB1}" destId="{20207B4B-AE33-4C87-B665-80C830ED7632}" srcOrd="1" destOrd="0" parTransId="{3D833A9A-8105-4BBD-9CA6-33E0333247BA}" sibTransId="{252F68ED-F18B-44D8-AB54-39831CF67C32}"/>
    <dgm:cxn modelId="{E2E0F886-1F7E-406D-8613-B7E829AF66EF}" type="presParOf" srcId="{EAB5F7D4-C2B5-4AFF-A412-66CBC20E94A9}" destId="{4552A450-D7DC-4049-9AC2-A17207252E36}" srcOrd="0" destOrd="0" presId="urn:microsoft.com/office/officeart/2018/5/layout/CenteredIconLabelDescriptionList"/>
    <dgm:cxn modelId="{EA62E900-ED29-4822-B13D-5ED4E0C47C5C}" type="presParOf" srcId="{4552A450-D7DC-4049-9AC2-A17207252E36}" destId="{05C79CF5-B851-4022-81A2-396384BADCC3}" srcOrd="0" destOrd="0" presId="urn:microsoft.com/office/officeart/2018/5/layout/CenteredIconLabelDescriptionList"/>
    <dgm:cxn modelId="{2C6BB1E5-DFE4-48BA-AA6D-B75739D243C3}" type="presParOf" srcId="{4552A450-D7DC-4049-9AC2-A17207252E36}" destId="{BE7E5A35-0B5B-41A3-A822-E4F31BC3F569}" srcOrd="1" destOrd="0" presId="urn:microsoft.com/office/officeart/2018/5/layout/CenteredIconLabelDescriptionList"/>
    <dgm:cxn modelId="{F0B9525C-0B8F-4DBA-A1A4-33A722355256}" type="presParOf" srcId="{4552A450-D7DC-4049-9AC2-A17207252E36}" destId="{F3198158-274C-475F-A747-6D2EDEE45ACE}" srcOrd="2" destOrd="0" presId="urn:microsoft.com/office/officeart/2018/5/layout/CenteredIconLabelDescriptionList"/>
    <dgm:cxn modelId="{D679BC6A-9991-4CAC-95EE-A5AAA6469ACE}" type="presParOf" srcId="{4552A450-D7DC-4049-9AC2-A17207252E36}" destId="{A7D7B71F-4554-4694-B76D-CC82E7498FC3}" srcOrd="3" destOrd="0" presId="urn:microsoft.com/office/officeart/2018/5/layout/CenteredIconLabelDescriptionList"/>
    <dgm:cxn modelId="{F1B8E79B-72AB-4779-870D-BCB5BEB5CC6A}" type="presParOf" srcId="{4552A450-D7DC-4049-9AC2-A17207252E36}" destId="{E141C293-FB1B-4FA0-A08F-EF4B1A09A0E8}" srcOrd="4" destOrd="0" presId="urn:microsoft.com/office/officeart/2018/5/layout/CenteredIconLabelDescriptionList"/>
    <dgm:cxn modelId="{EE9528CD-0C04-4F3A-9555-AEF83C28F0C4}" type="presParOf" srcId="{EAB5F7D4-C2B5-4AFF-A412-66CBC20E94A9}" destId="{F579E459-6EB9-4E3B-BB97-AE6738A7370E}" srcOrd="1" destOrd="0" presId="urn:microsoft.com/office/officeart/2018/5/layout/CenteredIconLabelDescriptionList"/>
    <dgm:cxn modelId="{98A41316-56DF-4BDE-B1D7-70802AF9FC7D}" type="presParOf" srcId="{EAB5F7D4-C2B5-4AFF-A412-66CBC20E94A9}" destId="{AA3A624C-527A-4544-9518-3CCB6F85F8A7}" srcOrd="2" destOrd="0" presId="urn:microsoft.com/office/officeart/2018/5/layout/CenteredIconLabelDescriptionList"/>
    <dgm:cxn modelId="{F9A6BA55-79F3-4E7E-85C2-26C9F5FCCF6D}" type="presParOf" srcId="{AA3A624C-527A-4544-9518-3CCB6F85F8A7}" destId="{F52DB2B2-74D9-4219-864E-2BA75B9C751B}" srcOrd="0" destOrd="0" presId="urn:microsoft.com/office/officeart/2018/5/layout/CenteredIconLabelDescriptionList"/>
    <dgm:cxn modelId="{65107829-53C1-4119-82E4-480D29B9CCDD}" type="presParOf" srcId="{AA3A624C-527A-4544-9518-3CCB6F85F8A7}" destId="{344D3413-7F1F-4664-B8F8-665592E9C5B6}" srcOrd="1" destOrd="0" presId="urn:microsoft.com/office/officeart/2018/5/layout/CenteredIconLabelDescriptionList"/>
    <dgm:cxn modelId="{6B45FD1D-2491-4A27-8189-6A3B05138C14}" type="presParOf" srcId="{AA3A624C-527A-4544-9518-3CCB6F85F8A7}" destId="{41049BAD-CA4F-4A55-93E1-2872135F68BE}" srcOrd="2" destOrd="0" presId="urn:microsoft.com/office/officeart/2018/5/layout/CenteredIconLabelDescriptionList"/>
    <dgm:cxn modelId="{445DA622-FE83-4623-A787-053B60CFAC40}" type="presParOf" srcId="{AA3A624C-527A-4544-9518-3CCB6F85F8A7}" destId="{8A6D182F-FD67-4EA6-BFFC-C24A240D8B3F}" srcOrd="3" destOrd="0" presId="urn:microsoft.com/office/officeart/2018/5/layout/CenteredIconLabelDescriptionList"/>
    <dgm:cxn modelId="{8711BE27-09D6-45F0-939A-2EB21F144373}" type="presParOf" srcId="{AA3A624C-527A-4544-9518-3CCB6F85F8A7}" destId="{DC3A1AA4-AF87-468B-8B88-83696E46B94D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C79CF5-B851-4022-81A2-396384BADCC3}">
      <dsp:nvSpPr>
        <dsp:cNvPr id="0" name=""/>
        <dsp:cNvSpPr/>
      </dsp:nvSpPr>
      <dsp:spPr>
        <a:xfrm>
          <a:off x="904282" y="144262"/>
          <a:ext cx="967679" cy="9676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198158-274C-475F-A747-6D2EDEE45ACE}">
      <dsp:nvSpPr>
        <dsp:cNvPr id="0" name=""/>
        <dsp:cNvSpPr/>
      </dsp:nvSpPr>
      <dsp:spPr>
        <a:xfrm>
          <a:off x="5722" y="1225165"/>
          <a:ext cx="2764797" cy="4147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b="1" kern="1200"/>
            <a:t>Payment Gateway Integration</a:t>
          </a:r>
          <a:r>
            <a:rPr lang="en-US" sz="1500" kern="1200"/>
            <a:t>:</a:t>
          </a:r>
        </a:p>
      </dsp:txBody>
      <dsp:txXfrm>
        <a:off x="5722" y="1225165"/>
        <a:ext cx="2764797" cy="414719"/>
      </dsp:txXfrm>
    </dsp:sp>
    <dsp:sp modelId="{E141C293-FB1B-4FA0-A08F-EF4B1A09A0E8}">
      <dsp:nvSpPr>
        <dsp:cNvPr id="0" name=""/>
        <dsp:cNvSpPr/>
      </dsp:nvSpPr>
      <dsp:spPr>
        <a:xfrm>
          <a:off x="5722" y="1692547"/>
          <a:ext cx="2764797" cy="1084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Integrate popular payment gateways to enable seamless purchasing or  subscription options for accessing premium content.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Support multiple currencies and payment methods to cater to a global user  base.</a:t>
          </a:r>
        </a:p>
      </dsp:txBody>
      <dsp:txXfrm>
        <a:off x="5722" y="1692547"/>
        <a:ext cx="2764797" cy="1084824"/>
      </dsp:txXfrm>
    </dsp:sp>
    <dsp:sp modelId="{F52DB2B2-74D9-4219-864E-2BA75B9C751B}">
      <dsp:nvSpPr>
        <dsp:cNvPr id="0" name=""/>
        <dsp:cNvSpPr/>
      </dsp:nvSpPr>
      <dsp:spPr>
        <a:xfrm>
          <a:off x="4152918" y="144262"/>
          <a:ext cx="967679" cy="9676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049BAD-CA4F-4A55-93E1-2872135F68BE}">
      <dsp:nvSpPr>
        <dsp:cNvPr id="0" name=""/>
        <dsp:cNvSpPr/>
      </dsp:nvSpPr>
      <dsp:spPr>
        <a:xfrm>
          <a:off x="3254359" y="1225165"/>
          <a:ext cx="2764797" cy="4147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b="1" kern="1200"/>
            <a:t>Enhanced Security with Jwt Token</a:t>
          </a:r>
          <a:r>
            <a:rPr lang="en-US" sz="1500" kern="1200"/>
            <a:t>:</a:t>
          </a:r>
        </a:p>
      </dsp:txBody>
      <dsp:txXfrm>
        <a:off x="3254359" y="1225165"/>
        <a:ext cx="2764797" cy="414719"/>
      </dsp:txXfrm>
    </dsp:sp>
    <dsp:sp modelId="{DC3A1AA4-AF87-468B-8B88-83696E46B94D}">
      <dsp:nvSpPr>
        <dsp:cNvPr id="0" name=""/>
        <dsp:cNvSpPr/>
      </dsp:nvSpPr>
      <dsp:spPr>
        <a:xfrm>
          <a:off x="3254359" y="1692547"/>
          <a:ext cx="2764797" cy="1084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Implement Jwt Token, a cutting-edge security protocol, to enhance data  encryption and protect user privacy.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Utilize blockchain technology for secure transactions and transparent access  control, ensuring the integrity of user data.</a:t>
          </a:r>
        </a:p>
      </dsp:txBody>
      <dsp:txXfrm>
        <a:off x="3254359" y="1692547"/>
        <a:ext cx="2764797" cy="10848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9074B2-A936-8D46-B9F3-30EC4A23292C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74925" y="1257300"/>
            <a:ext cx="262255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05E94-4110-784D-A870-5211B5BB1D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131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82930" y="3118104"/>
            <a:ext cx="6606540" cy="21122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65860" y="5632704"/>
            <a:ext cx="5440680" cy="251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88620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002786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2/20/2024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2/20/2024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2/20/2024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43244" y="2572004"/>
            <a:ext cx="2885911" cy="391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8620" y="2313432"/>
            <a:ext cx="6995160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642616" y="9354312"/>
            <a:ext cx="2487168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88620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596128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67752" y="1216630"/>
            <a:ext cx="4585447" cy="322524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000" b="1" spc="40" dirty="0">
                <a:solidFill>
                  <a:srgbClr val="2F5496"/>
                </a:solidFill>
                <a:latin typeface="Calibri Light"/>
                <a:cs typeface="Calibri Light"/>
              </a:rPr>
              <a:t>E-Book</a:t>
            </a:r>
            <a:r>
              <a:rPr sz="2000" b="1" spc="35" dirty="0">
                <a:solidFill>
                  <a:srgbClr val="2F5496"/>
                </a:solidFill>
                <a:latin typeface="Calibri Light"/>
                <a:cs typeface="Calibri Light"/>
              </a:rPr>
              <a:t> </a:t>
            </a:r>
            <a:r>
              <a:rPr sz="2000" b="1" spc="40" dirty="0">
                <a:solidFill>
                  <a:srgbClr val="2F5496"/>
                </a:solidFill>
                <a:latin typeface="Calibri Light"/>
                <a:cs typeface="Calibri Light"/>
              </a:rPr>
              <a:t>Library </a:t>
            </a:r>
            <a:r>
              <a:rPr sz="2000" b="1" spc="45" dirty="0">
                <a:solidFill>
                  <a:srgbClr val="2F5496"/>
                </a:solidFill>
                <a:latin typeface="Calibri Light"/>
                <a:cs typeface="Calibri Light"/>
              </a:rPr>
              <a:t>Management</a:t>
            </a:r>
            <a:r>
              <a:rPr sz="2000" b="1" spc="35" dirty="0">
                <a:solidFill>
                  <a:srgbClr val="2F5496"/>
                </a:solidFill>
                <a:latin typeface="Calibri Light"/>
                <a:cs typeface="Calibri Light"/>
              </a:rPr>
              <a:t> </a:t>
            </a:r>
            <a:r>
              <a:rPr sz="2000" b="1" spc="50" dirty="0">
                <a:solidFill>
                  <a:srgbClr val="2F5496"/>
                </a:solidFill>
                <a:latin typeface="Calibri Light"/>
                <a:cs typeface="Calibri Light"/>
              </a:rPr>
              <a:t>System</a:t>
            </a:r>
            <a:endParaRPr sz="2000" b="1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46760" y="1868423"/>
            <a:ext cx="6337300" cy="36830"/>
          </a:xfrm>
          <a:custGeom>
            <a:avLst/>
            <a:gdLst/>
            <a:ahLst/>
            <a:cxnLst/>
            <a:rect l="l" t="t" r="r" b="b"/>
            <a:pathLst>
              <a:path w="6337300" h="36830">
                <a:moveTo>
                  <a:pt x="6336792" y="27432"/>
                </a:moveTo>
                <a:lnTo>
                  <a:pt x="0" y="27432"/>
                </a:lnTo>
                <a:lnTo>
                  <a:pt x="0" y="36576"/>
                </a:lnTo>
                <a:lnTo>
                  <a:pt x="6336792" y="36576"/>
                </a:lnTo>
                <a:lnTo>
                  <a:pt x="6336792" y="27432"/>
                </a:lnTo>
                <a:close/>
              </a:path>
              <a:path w="6337300" h="36830">
                <a:moveTo>
                  <a:pt x="6336792" y="0"/>
                </a:moveTo>
                <a:lnTo>
                  <a:pt x="0" y="0"/>
                </a:lnTo>
                <a:lnTo>
                  <a:pt x="0" y="18288"/>
                </a:lnTo>
                <a:lnTo>
                  <a:pt x="6336792" y="18288"/>
                </a:lnTo>
                <a:lnTo>
                  <a:pt x="6336792" y="0"/>
                </a:lnTo>
                <a:close/>
              </a:path>
            </a:pathLst>
          </a:custGeom>
          <a:solidFill>
            <a:srgbClr val="C459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67752" y="4397755"/>
            <a:ext cx="3860800" cy="7499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5" dirty="0">
                <a:latin typeface="Calibri"/>
                <a:cs typeface="Calibri"/>
              </a:rPr>
              <a:t>PG-Diploma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in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Advanced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Computing</a:t>
            </a:r>
            <a:endParaRPr sz="2000">
              <a:latin typeface="Calibri"/>
              <a:cs typeface="Calibri"/>
            </a:endParaRPr>
          </a:p>
          <a:p>
            <a:pPr marL="1103630">
              <a:lnSpc>
                <a:spcPct val="100000"/>
              </a:lnSpc>
              <a:spcBef>
                <a:spcPts val="1630"/>
              </a:spcBef>
            </a:pPr>
            <a:r>
              <a:rPr sz="1400" b="1" spc="-5" dirty="0">
                <a:latin typeface="Calibri"/>
                <a:cs typeface="Calibri"/>
              </a:rPr>
              <a:t>(C-DAC,</a:t>
            </a:r>
            <a:r>
              <a:rPr sz="1400" b="1" spc="-25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ACTS</a:t>
            </a:r>
            <a:r>
              <a:rPr sz="1400" b="1" spc="-2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(Pune))</a:t>
            </a:r>
            <a:endParaRPr sz="14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36488"/>
              </p:ext>
            </p:extLst>
          </p:nvPr>
        </p:nvGraphicFramePr>
        <p:xfrm>
          <a:off x="3460246" y="6393436"/>
          <a:ext cx="2896870" cy="13042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6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603">
                <a:tc>
                  <a:txBody>
                    <a:bodyPr/>
                    <a:lstStyle/>
                    <a:p>
                      <a:pPr marL="31750">
                        <a:lnSpc>
                          <a:spcPts val="1495"/>
                        </a:lnSpc>
                      </a:pPr>
                      <a:r>
                        <a:rPr sz="1300" b="1" spc="-5" dirty="0">
                          <a:latin typeface="Calibri"/>
                          <a:cs typeface="Calibri"/>
                        </a:rPr>
                        <a:t>Submitted</a:t>
                      </a:r>
                      <a:r>
                        <a:rPr sz="13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" dirty="0">
                          <a:latin typeface="Calibri"/>
                          <a:cs typeface="Calibri"/>
                        </a:rPr>
                        <a:t>By: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979"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Rajni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K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Jambhulkar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R="10922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lang="en-US" sz="1300" spc="-5" dirty="0">
                          <a:latin typeface="Calibri"/>
                          <a:cs typeface="Calibri"/>
                        </a:rPr>
                        <a:t>    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(230940120</a:t>
                      </a:r>
                      <a:r>
                        <a:rPr lang="en-US" sz="1300" spc="-5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49)</a:t>
                      </a:r>
                      <a:endParaRPr sz="1300" dirty="0">
                        <a:latin typeface="Calibri"/>
                        <a:cs typeface="Calibri"/>
                      </a:endParaRPr>
                    </a:p>
                  </a:txBody>
                  <a:tcPr marL="0" marR="0" marT="127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979"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Samiksha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R.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Zod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(230940120169)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4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17589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Sanjana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Jawaria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(230940120171)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27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979"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Shiv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Tomar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(230940120188)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4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0770"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Prachiti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P.Vaidya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ts val="1550"/>
                        </a:lnSpc>
                        <a:spcBef>
                          <a:spcPts val="10"/>
                        </a:spcBef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(230940120219)</a:t>
                      </a:r>
                      <a:endParaRPr sz="1300" dirty="0">
                        <a:latin typeface="Calibri"/>
                        <a:cs typeface="Calibri"/>
                      </a:endParaRPr>
                    </a:p>
                  </a:txBody>
                  <a:tcPr marL="0" marR="0" marT="127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752348" y="8452730"/>
            <a:ext cx="69215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i="1" spc="10" dirty="0">
                <a:solidFill>
                  <a:srgbClr val="4472C4"/>
                </a:solidFill>
                <a:latin typeface="Calibri Light"/>
                <a:cs typeface="Calibri Light"/>
              </a:rPr>
              <a:t> </a:t>
            </a:r>
            <a:endParaRPr sz="1450">
              <a:latin typeface="Calibri Light"/>
              <a:cs typeface="Calibri Light"/>
            </a:endParaRPr>
          </a:p>
        </p:txBody>
      </p:sp>
      <p:pic>
        <p:nvPicPr>
          <p:cNvPr id="9" name="Picture 8" descr="A room with a large couch and a large bookcase&#10;&#10;Description automatically generated">
            <a:extLst>
              <a:ext uri="{FF2B5EF4-FFF2-40B4-BE49-F238E27FC236}">
                <a16:creationId xmlns:a16="http://schemas.microsoft.com/office/drawing/2014/main" id="{A5EFB1B8-39FC-0C2C-3FB6-2C14EAAFE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" y="2052572"/>
            <a:ext cx="6390640" cy="221462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9261" y="1343549"/>
            <a:ext cx="4604739" cy="3091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489" indent="-342900" defTabSz="978408">
              <a:spcBef>
                <a:spcPts val="107"/>
              </a:spcBef>
              <a:buFont typeface="Wingdings" pitchFamily="2" charset="2"/>
              <a:buChar char="v"/>
            </a:pPr>
            <a:r>
              <a:rPr lang="en-IN" sz="1926" b="1" i="1" kern="1200" spc="-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User</a:t>
            </a:r>
            <a:r>
              <a:rPr lang="en-IN" sz="1926" b="1" i="1" kern="1200" spc="-16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926" b="1" i="1" kern="120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e</a:t>
            </a:r>
            <a:r>
              <a:rPr lang="en-IN" sz="1926" b="1" i="1" kern="1200" spc="-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book table from Database-</a:t>
            </a:r>
            <a:endParaRPr lang="en-IN"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9261" y="5509202"/>
            <a:ext cx="4604739" cy="3091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489" indent="-342900" defTabSz="978408">
              <a:spcBef>
                <a:spcPts val="107"/>
              </a:spcBef>
              <a:buFont typeface="Wingdings" pitchFamily="2" charset="2"/>
              <a:buChar char="v"/>
            </a:pPr>
            <a:r>
              <a:rPr lang="en-IN" sz="1926" b="1" i="1" kern="1200" spc="-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Visited User table from Database-</a:t>
            </a:r>
            <a:endParaRPr lang="en-IN" sz="18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4291" y="2305803"/>
            <a:ext cx="6168847" cy="189726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4291" y="6182266"/>
            <a:ext cx="6168847" cy="202622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352D33D-F203-431A-A545-DB0A8A0D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1" y="0"/>
            <a:ext cx="7770457" cy="10058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EC33493-8EA2-4BEB-9BF0-04EE8ADD1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56066" y="1929933"/>
            <a:ext cx="8484533" cy="7772400"/>
          </a:xfrm>
          <a:custGeom>
            <a:avLst/>
            <a:gdLst>
              <a:gd name="connsiteX0" fmla="*/ 0 w 7856556"/>
              <a:gd name="connsiteY0" fmla="*/ 0 h 6858000"/>
              <a:gd name="connsiteX1" fmla="*/ 4680402 w 7856556"/>
              <a:gd name="connsiteY1" fmla="*/ 0 h 6858000"/>
              <a:gd name="connsiteX2" fmla="*/ 7856556 w 7856556"/>
              <a:gd name="connsiteY2" fmla="*/ 6858000 h 6858000"/>
              <a:gd name="connsiteX3" fmla="*/ 0 w 785655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56556" h="6858000">
                <a:moveTo>
                  <a:pt x="0" y="0"/>
                </a:moveTo>
                <a:lnTo>
                  <a:pt x="4680402" y="0"/>
                </a:lnTo>
                <a:lnTo>
                  <a:pt x="785655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71D13A1-4626-4D50-9DF7-71BB7B6B7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09532" y="2076468"/>
            <a:ext cx="8191466" cy="7772400"/>
          </a:xfrm>
          <a:custGeom>
            <a:avLst/>
            <a:gdLst>
              <a:gd name="connsiteX0" fmla="*/ 0 w 7393181"/>
              <a:gd name="connsiteY0" fmla="*/ 0 h 6858000"/>
              <a:gd name="connsiteX1" fmla="*/ 4217027 w 7393181"/>
              <a:gd name="connsiteY1" fmla="*/ 0 h 6858000"/>
              <a:gd name="connsiteX2" fmla="*/ 7393181 w 7393181"/>
              <a:gd name="connsiteY2" fmla="*/ 6858000 h 6858000"/>
              <a:gd name="connsiteX3" fmla="*/ 0 w 73931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3181" h="6858000">
                <a:moveTo>
                  <a:pt x="0" y="0"/>
                </a:moveTo>
                <a:lnTo>
                  <a:pt x="4217027" y="0"/>
                </a:lnTo>
                <a:lnTo>
                  <a:pt x="739318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6800" y="5632695"/>
            <a:ext cx="6164307" cy="1169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defTabSz="685800" rtl="0">
              <a:lnSpc>
                <a:spcPct val="90000"/>
              </a:lnSpc>
              <a:spcBef>
                <a:spcPct val="0"/>
              </a:spcBef>
            </a:pPr>
            <a:r>
              <a:rPr lang="en-US" sz="3300" kern="1200" spc="-5" dirty="0">
                <a:latin typeface="+mj-lt"/>
                <a:cs typeface="+mj-cs"/>
              </a:rPr>
              <a:t>SYSTEM IMPLEMENTATION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263" y="685800"/>
            <a:ext cx="6703695" cy="454273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27412" y="6833295"/>
            <a:ext cx="6703695" cy="2769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indent="-171450" defTabSz="6858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900" b="1" i="1" spc="-5"/>
              <a:t>Screenshot</a:t>
            </a:r>
            <a:r>
              <a:rPr lang="en-US" sz="1900" b="1" i="1" spc="-10"/>
              <a:t> </a:t>
            </a:r>
            <a:r>
              <a:rPr lang="en-US" sz="1900" b="1" i="1" spc="-5"/>
              <a:t>for</a:t>
            </a:r>
            <a:r>
              <a:rPr lang="en-US" sz="1900" b="1" i="1" spc="-10"/>
              <a:t> </a:t>
            </a:r>
            <a:r>
              <a:rPr lang="en-US" sz="1900" b="1" i="1" spc="-5"/>
              <a:t>Welcome</a:t>
            </a:r>
            <a:r>
              <a:rPr lang="en-US" sz="1900" b="1" i="1" spc="-10"/>
              <a:t> </a:t>
            </a:r>
            <a:r>
              <a:rPr lang="en-US" sz="1900" b="1" i="1" spc="-5"/>
              <a:t>page-</a:t>
            </a:r>
            <a:endParaRPr lang="en-US" sz="19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9261" y="4953375"/>
            <a:ext cx="3890682" cy="281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069" indent="-285750" defTabSz="886968">
              <a:spcBef>
                <a:spcPts val="97"/>
              </a:spcBef>
              <a:buFont typeface="Wingdings" pitchFamily="2" charset="2"/>
              <a:buChar char="v"/>
            </a:pPr>
            <a:r>
              <a:rPr lang="en-IN" sz="1746" b="1" i="1" kern="1200" spc="-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Screenshot of</a:t>
            </a:r>
            <a:r>
              <a:rPr lang="en-IN" sz="1746" b="1" i="1" kern="1200" spc="-1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746" b="1" i="1" kern="120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Add</a:t>
            </a:r>
            <a:r>
              <a:rPr lang="en-IN" sz="1746" b="1" i="1" kern="1200" spc="-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Genre for</a:t>
            </a:r>
            <a:r>
              <a:rPr lang="en-IN" sz="1746" b="1" i="1" kern="120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746" b="1" i="1" kern="1200" spc="-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Admin-</a:t>
            </a:r>
            <a:endParaRPr lang="en-IN" sz="18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377" y="884106"/>
            <a:ext cx="6301322" cy="354387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9261" y="5791200"/>
            <a:ext cx="6301322" cy="35443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3B37B6-0E18-FC70-AFDD-C1A578040E1F}"/>
              </a:ext>
            </a:extLst>
          </p:cNvPr>
          <p:cNvSpPr txBox="1"/>
          <p:nvPr/>
        </p:nvSpPr>
        <p:spPr>
          <a:xfrm>
            <a:off x="729261" y="304800"/>
            <a:ext cx="38906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0"/>
              </a:spcBef>
              <a:buFont typeface="Wingdings" pitchFamily="2" charset="2"/>
              <a:buChar char="v"/>
            </a:pPr>
            <a:r>
              <a:rPr lang="en-IN" sz="1800" b="1" i="1" spc="-5" dirty="0">
                <a:latin typeface="Calibri"/>
                <a:cs typeface="Calibri"/>
              </a:rPr>
              <a:t>Admin</a:t>
            </a:r>
            <a:r>
              <a:rPr lang="en-IN" sz="1800" b="1" i="1" spc="-40" dirty="0">
                <a:latin typeface="Calibri"/>
                <a:cs typeface="Calibri"/>
              </a:rPr>
              <a:t> </a:t>
            </a:r>
            <a:r>
              <a:rPr lang="en-IN" sz="1800" b="1" i="1" spc="-5" dirty="0">
                <a:latin typeface="Calibri"/>
                <a:cs typeface="Calibri"/>
              </a:rPr>
              <a:t>login</a:t>
            </a:r>
            <a:r>
              <a:rPr lang="en-IN" sz="1800" b="1" i="1" spc="-30" dirty="0">
                <a:latin typeface="Calibri"/>
                <a:cs typeface="Calibri"/>
              </a:rPr>
              <a:t> </a:t>
            </a:r>
            <a:r>
              <a:rPr lang="en-IN" sz="1800" b="1" i="1" spc="-5" dirty="0">
                <a:latin typeface="Calibri"/>
                <a:cs typeface="Calibri"/>
              </a:rPr>
              <a:t>-</a:t>
            </a:r>
            <a:endParaRPr lang="en-IN"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8594" y="971804"/>
            <a:ext cx="395060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Wingdings" pitchFamily="2" charset="2"/>
              <a:buChar char="v"/>
            </a:pPr>
            <a:r>
              <a:rPr sz="1800" b="1" i="1" spc="-5" dirty="0">
                <a:latin typeface="Calibri"/>
                <a:cs typeface="Calibri"/>
              </a:rPr>
              <a:t>Screenshot of Add</a:t>
            </a:r>
            <a:r>
              <a:rPr sz="1800" b="1" i="1" dirty="0">
                <a:latin typeface="Calibri"/>
                <a:cs typeface="Calibri"/>
              </a:rPr>
              <a:t> </a:t>
            </a:r>
            <a:r>
              <a:rPr sz="1800" b="1" i="1" spc="-5" dirty="0">
                <a:latin typeface="Calibri"/>
                <a:cs typeface="Calibri"/>
              </a:rPr>
              <a:t>plan for</a:t>
            </a:r>
            <a:r>
              <a:rPr sz="1800" b="1" i="1" dirty="0">
                <a:latin typeface="Calibri"/>
                <a:cs typeface="Calibri"/>
              </a:rPr>
              <a:t> </a:t>
            </a:r>
            <a:r>
              <a:rPr sz="1800" b="1" i="1" spc="-5" dirty="0">
                <a:latin typeface="Calibri"/>
                <a:cs typeface="Calibri"/>
              </a:rPr>
              <a:t>Admin-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5076" y="5342956"/>
            <a:ext cx="242392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Wingdings" pitchFamily="2" charset="2"/>
              <a:buChar char="v"/>
            </a:pPr>
            <a:r>
              <a:rPr sz="1800" b="1" i="1" spc="-5" dirty="0">
                <a:latin typeface="Calibri"/>
                <a:cs typeface="Calibri"/>
              </a:rPr>
              <a:t>Add</a:t>
            </a:r>
            <a:r>
              <a:rPr sz="1800" b="1" i="1" spc="-15" dirty="0">
                <a:latin typeface="Calibri"/>
                <a:cs typeface="Calibri"/>
              </a:rPr>
              <a:t> </a:t>
            </a:r>
            <a:r>
              <a:rPr sz="1800" b="1" i="1" spc="-5" dirty="0">
                <a:latin typeface="Calibri"/>
                <a:cs typeface="Calibri"/>
              </a:rPr>
              <a:t>Book</a:t>
            </a:r>
            <a:r>
              <a:rPr sz="1800" b="1" i="1" spc="-15" dirty="0">
                <a:latin typeface="Calibri"/>
                <a:cs typeface="Calibri"/>
              </a:rPr>
              <a:t> </a:t>
            </a:r>
            <a:r>
              <a:rPr sz="1800" b="1" i="1" spc="-5" dirty="0">
                <a:latin typeface="Calibri"/>
                <a:cs typeface="Calibri"/>
              </a:rPr>
              <a:t>for</a:t>
            </a:r>
            <a:r>
              <a:rPr sz="1800" b="1" i="1" spc="-15" dirty="0">
                <a:latin typeface="Calibri"/>
                <a:cs typeface="Calibri"/>
              </a:rPr>
              <a:t> </a:t>
            </a:r>
            <a:r>
              <a:rPr sz="1800" b="1" i="1" spc="-5" dirty="0">
                <a:latin typeface="Calibri"/>
                <a:cs typeface="Calibri"/>
              </a:rPr>
              <a:t>Admin-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5077" y="5762882"/>
            <a:ext cx="3224530" cy="46545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sz="1050" i="1" spc="40" dirty="0">
                <a:solidFill>
                  <a:srgbClr val="4472C4"/>
                </a:solidFill>
                <a:latin typeface="Calibri Light"/>
                <a:cs typeface="Calibri Light"/>
              </a:rPr>
              <a:t>REGISTER</a:t>
            </a:r>
            <a:r>
              <a:rPr sz="1050" i="1" spc="-20" dirty="0">
                <a:solidFill>
                  <a:srgbClr val="4472C4"/>
                </a:solidFill>
                <a:latin typeface="Calibri Light"/>
                <a:cs typeface="Calibri Light"/>
              </a:rPr>
              <a:t> </a:t>
            </a:r>
            <a:r>
              <a:rPr sz="1050" i="1" spc="50" dirty="0">
                <a:solidFill>
                  <a:srgbClr val="4472C4"/>
                </a:solidFill>
                <a:latin typeface="Calibri Light"/>
                <a:cs typeface="Calibri Light"/>
              </a:rPr>
              <a:t>NEW</a:t>
            </a:r>
            <a:r>
              <a:rPr sz="1050" i="1" spc="-15" dirty="0">
                <a:solidFill>
                  <a:srgbClr val="4472C4"/>
                </a:solidFill>
                <a:latin typeface="Calibri Light"/>
                <a:cs typeface="Calibri Light"/>
              </a:rPr>
              <a:t> </a:t>
            </a:r>
            <a:r>
              <a:rPr sz="1050" i="1" spc="45" dirty="0">
                <a:solidFill>
                  <a:srgbClr val="4472C4"/>
                </a:solidFill>
                <a:latin typeface="Calibri Light"/>
                <a:cs typeface="Calibri Light"/>
              </a:rPr>
              <a:t>BOOK</a:t>
            </a:r>
            <a:r>
              <a:rPr sz="1050" i="1" spc="-5" dirty="0">
                <a:solidFill>
                  <a:srgbClr val="4472C4"/>
                </a:solidFill>
                <a:latin typeface="Calibri Light"/>
                <a:cs typeface="Calibri Light"/>
              </a:rPr>
              <a:t> </a:t>
            </a:r>
            <a:r>
              <a:rPr sz="1050" i="1" dirty="0">
                <a:solidFill>
                  <a:srgbClr val="4472C4"/>
                </a:solidFill>
                <a:latin typeface="Calibri Light"/>
                <a:cs typeface="Calibri Light"/>
              </a:rPr>
              <a:t>  </a:t>
            </a:r>
            <a:endParaRPr sz="1050" dirty="0">
              <a:latin typeface="Calibri Light"/>
              <a:cs typeface="Calibri Light"/>
            </a:endParaRPr>
          </a:p>
          <a:p>
            <a:pPr marL="296545">
              <a:lnSpc>
                <a:spcPct val="100000"/>
              </a:lnSpc>
              <a:spcBef>
                <a:spcPts val="434"/>
              </a:spcBef>
            </a:pPr>
            <a:r>
              <a:rPr sz="1100" spc="-5" dirty="0">
                <a:latin typeface="Calibri"/>
                <a:cs typeface="Calibri"/>
              </a:rPr>
              <a:t>This feature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allows to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add new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books to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the library.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36524" y="6648263"/>
            <a:ext cx="5645276" cy="84391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1100" spc="-5" dirty="0">
                <a:solidFill>
                  <a:srgbClr val="1F3763"/>
                </a:solidFill>
                <a:latin typeface="Calibri Light"/>
                <a:cs typeface="Calibri Light"/>
              </a:rPr>
              <a:t>Functional</a:t>
            </a:r>
            <a:r>
              <a:rPr sz="1100" spc="-30" dirty="0">
                <a:solidFill>
                  <a:srgbClr val="1F3763"/>
                </a:solidFill>
                <a:latin typeface="Calibri Light"/>
                <a:cs typeface="Calibri Light"/>
              </a:rPr>
              <a:t> </a:t>
            </a:r>
            <a:r>
              <a:rPr sz="1100" spc="-5" dirty="0">
                <a:solidFill>
                  <a:srgbClr val="1F3763"/>
                </a:solidFill>
                <a:latin typeface="Calibri Light"/>
                <a:cs typeface="Calibri Light"/>
              </a:rPr>
              <a:t>requirements</a:t>
            </a:r>
            <a:endParaRPr sz="1100" dirty="0">
              <a:latin typeface="Calibri Light"/>
              <a:cs typeface="Calibri Light"/>
            </a:endParaRPr>
          </a:p>
          <a:p>
            <a:pPr marL="615950" indent="-229235">
              <a:lnSpc>
                <a:spcPct val="100000"/>
              </a:lnSpc>
              <a:spcBef>
                <a:spcPts val="385"/>
              </a:spcBef>
              <a:buSzPct val="118181"/>
              <a:buFont typeface="Times New Roman"/>
              <a:buChar char="•"/>
              <a:tabLst>
                <a:tab pos="615315" algn="l"/>
                <a:tab pos="615950" algn="l"/>
              </a:tabLst>
            </a:pPr>
            <a:r>
              <a:rPr sz="1100" spc="-5" dirty="0">
                <a:latin typeface="Calibri"/>
                <a:cs typeface="Calibri"/>
              </a:rPr>
              <a:t>System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must be able to verify information.</a:t>
            </a:r>
            <a:endParaRPr sz="1100" dirty="0">
              <a:latin typeface="Calibri"/>
              <a:cs typeface="Calibri"/>
            </a:endParaRPr>
          </a:p>
          <a:p>
            <a:pPr marL="615950" indent="-229235">
              <a:lnSpc>
                <a:spcPct val="100000"/>
              </a:lnSpc>
              <a:spcBef>
                <a:spcPts val="290"/>
              </a:spcBef>
              <a:buSzPct val="118181"/>
              <a:buFont typeface="Times New Roman"/>
              <a:buChar char="•"/>
              <a:tabLst>
                <a:tab pos="615315" algn="l"/>
                <a:tab pos="615950" algn="l"/>
              </a:tabLst>
            </a:pPr>
            <a:r>
              <a:rPr sz="1100" spc="-5" dirty="0">
                <a:latin typeface="Calibri"/>
                <a:cs typeface="Calibri"/>
              </a:rPr>
              <a:t>System must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be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able to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enter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number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of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copies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into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table.</a:t>
            </a:r>
            <a:endParaRPr sz="1100" dirty="0">
              <a:latin typeface="Calibri"/>
              <a:cs typeface="Calibri"/>
            </a:endParaRPr>
          </a:p>
          <a:p>
            <a:pPr marL="615950" indent="-229235">
              <a:lnSpc>
                <a:spcPct val="100000"/>
              </a:lnSpc>
              <a:spcBef>
                <a:spcPts val="285"/>
              </a:spcBef>
              <a:buSzPct val="118181"/>
              <a:buFont typeface="Times New Roman"/>
              <a:buChar char="•"/>
              <a:tabLst>
                <a:tab pos="615315" algn="l"/>
                <a:tab pos="615950" algn="l"/>
              </a:tabLst>
            </a:pPr>
            <a:r>
              <a:rPr sz="1100" spc="-5" dirty="0">
                <a:latin typeface="Calibri"/>
                <a:cs typeface="Calibri"/>
              </a:rPr>
              <a:t>System must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be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able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to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not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allow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two books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having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same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book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id.</a:t>
            </a:r>
            <a:endParaRPr sz="1100" dirty="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1080" y="1411224"/>
            <a:ext cx="6438265" cy="362066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9261" y="4857805"/>
            <a:ext cx="3385539" cy="281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069" indent="-285750" defTabSz="886968">
              <a:spcBef>
                <a:spcPts val="97"/>
              </a:spcBef>
              <a:buFont typeface="Wingdings" pitchFamily="2" charset="2"/>
              <a:buChar char="v"/>
            </a:pPr>
            <a:r>
              <a:rPr lang="en-IN" sz="1746" b="1" i="1" kern="1200" spc="-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Upload</a:t>
            </a:r>
            <a:r>
              <a:rPr lang="en-IN" sz="1746" b="1" i="1" kern="1200" spc="-24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746" b="1" i="1" kern="1200" spc="-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book</a:t>
            </a:r>
            <a:r>
              <a:rPr lang="en-IN" sz="1746" b="1" i="1" kern="1200" spc="-19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746" b="1" i="1" kern="1200" spc="-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for</a:t>
            </a:r>
            <a:r>
              <a:rPr lang="en-IN" sz="1746" b="1" i="1" kern="1200" spc="-1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746" b="1" i="1" kern="120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Admin-</a:t>
            </a:r>
            <a:endParaRPr lang="en-IN" sz="18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1816" y="822074"/>
            <a:ext cx="6301322" cy="314032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1816" y="5672998"/>
            <a:ext cx="6301322" cy="355494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9838" y="792337"/>
            <a:ext cx="403936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Wingdings" pitchFamily="2" charset="2"/>
              <a:buChar char="v"/>
            </a:pPr>
            <a:r>
              <a:rPr sz="1800" b="1" i="1" spc="-5" dirty="0">
                <a:latin typeface="Calibri"/>
                <a:cs typeface="Calibri"/>
              </a:rPr>
              <a:t>Subscribed</a:t>
            </a:r>
            <a:r>
              <a:rPr sz="1800" b="1" i="1" spc="-15" dirty="0">
                <a:latin typeface="Calibri"/>
                <a:cs typeface="Calibri"/>
              </a:rPr>
              <a:t> </a:t>
            </a:r>
            <a:r>
              <a:rPr sz="1800" b="1" i="1" spc="-5" dirty="0">
                <a:latin typeface="Calibri"/>
                <a:cs typeface="Calibri"/>
              </a:rPr>
              <a:t>users</a:t>
            </a:r>
            <a:r>
              <a:rPr sz="1800" b="1" i="1" spc="-15" dirty="0">
                <a:latin typeface="Calibri"/>
                <a:cs typeface="Calibri"/>
              </a:rPr>
              <a:t> </a:t>
            </a:r>
            <a:r>
              <a:rPr sz="1800" b="1" i="1" spc="-5" dirty="0">
                <a:latin typeface="Calibri"/>
                <a:cs typeface="Calibri"/>
              </a:rPr>
              <a:t>for</a:t>
            </a:r>
            <a:r>
              <a:rPr sz="1800" b="1" i="1" spc="-15" dirty="0">
                <a:latin typeface="Calibri"/>
                <a:cs typeface="Calibri"/>
              </a:rPr>
              <a:t> </a:t>
            </a:r>
            <a:r>
              <a:rPr sz="1800" b="1" i="1" spc="-5" dirty="0">
                <a:latin typeface="Calibri"/>
                <a:cs typeface="Calibri"/>
              </a:rPr>
              <a:t>admin-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9838" y="6019800"/>
            <a:ext cx="327736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Wingdings" pitchFamily="2" charset="2"/>
              <a:buChar char="v"/>
            </a:pPr>
            <a:r>
              <a:rPr sz="1800" b="1" i="1" spc="-5" dirty="0">
                <a:latin typeface="Calibri"/>
                <a:cs typeface="Calibri"/>
              </a:rPr>
              <a:t>Manage</a:t>
            </a:r>
            <a:r>
              <a:rPr sz="1800" b="1" i="1" spc="-15" dirty="0">
                <a:latin typeface="Calibri"/>
                <a:cs typeface="Calibri"/>
              </a:rPr>
              <a:t> </a:t>
            </a:r>
            <a:r>
              <a:rPr sz="1800" b="1" i="1" spc="-5" dirty="0">
                <a:latin typeface="Calibri"/>
                <a:cs typeface="Calibri"/>
              </a:rPr>
              <a:t>Books</a:t>
            </a:r>
            <a:r>
              <a:rPr sz="1800" b="1" i="1" spc="-15" dirty="0">
                <a:latin typeface="Calibri"/>
                <a:cs typeface="Calibri"/>
              </a:rPr>
              <a:t> </a:t>
            </a:r>
            <a:r>
              <a:rPr sz="1800" b="1" i="1" spc="-5" dirty="0">
                <a:latin typeface="Calibri"/>
                <a:cs typeface="Calibri"/>
              </a:rPr>
              <a:t>for</a:t>
            </a:r>
            <a:r>
              <a:rPr sz="1800" b="1" i="1" spc="-15" dirty="0">
                <a:latin typeface="Calibri"/>
                <a:cs typeface="Calibri"/>
              </a:rPr>
              <a:t> </a:t>
            </a:r>
            <a:r>
              <a:rPr sz="1800" b="1" i="1" spc="-5" dirty="0">
                <a:latin typeface="Calibri"/>
                <a:cs typeface="Calibri"/>
              </a:rPr>
              <a:t>admin-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2666" y="1505521"/>
            <a:ext cx="6438265" cy="362140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2666" y="6742176"/>
            <a:ext cx="6438265" cy="28308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746" y="1410056"/>
            <a:ext cx="2344453" cy="281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069" indent="-285750" defTabSz="886968">
              <a:spcBef>
                <a:spcPts val="97"/>
              </a:spcBef>
              <a:buFont typeface="Wingdings" pitchFamily="2" charset="2"/>
              <a:buChar char="v"/>
            </a:pPr>
            <a:r>
              <a:rPr lang="en-IN" sz="1746" b="1" i="1" kern="1200" spc="-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Login</a:t>
            </a:r>
            <a:r>
              <a:rPr lang="en-IN" sz="1746" b="1" i="1" kern="1200" spc="-34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746" b="1" i="1" kern="1200" spc="-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to</a:t>
            </a:r>
            <a:r>
              <a:rPr lang="en-IN" sz="1746" b="1" i="1" kern="1200" spc="-29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746" b="1" i="1" kern="1200" spc="-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User-</a:t>
            </a:r>
            <a:endParaRPr lang="en-IN"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7945" y="2136590"/>
            <a:ext cx="5535235" cy="10488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319" defTabSz="886968">
              <a:spcBef>
                <a:spcPts val="97"/>
              </a:spcBef>
            </a:pPr>
            <a:r>
              <a:rPr lang="en-IN" sz="1019" i="1" kern="1200" spc="44">
                <a:solidFill>
                  <a:srgbClr val="4472C4"/>
                </a:solidFill>
                <a:latin typeface="Calibri Light"/>
                <a:ea typeface="+mn-ea"/>
                <a:cs typeface="Calibri Light"/>
              </a:rPr>
              <a:t>USER</a:t>
            </a:r>
            <a:r>
              <a:rPr lang="en-IN" sz="1019" i="1" kern="1200" spc="-29">
                <a:solidFill>
                  <a:srgbClr val="4472C4"/>
                </a:solidFill>
                <a:latin typeface="Calibri Light"/>
                <a:ea typeface="+mn-ea"/>
                <a:cs typeface="Calibri Light"/>
              </a:rPr>
              <a:t> </a:t>
            </a:r>
            <a:r>
              <a:rPr lang="en-IN" sz="1019" i="1" kern="1200" spc="44">
                <a:solidFill>
                  <a:srgbClr val="4472C4"/>
                </a:solidFill>
                <a:latin typeface="Calibri Light"/>
                <a:ea typeface="+mn-ea"/>
                <a:cs typeface="Calibri Light"/>
              </a:rPr>
              <a:t>LOGIN</a:t>
            </a:r>
            <a:r>
              <a:rPr lang="en-IN" sz="1019" i="1" kern="1200" spc="-5">
                <a:solidFill>
                  <a:srgbClr val="4472C4"/>
                </a:solidFill>
                <a:latin typeface="Calibri Light"/>
                <a:ea typeface="+mn-ea"/>
                <a:cs typeface="Calibri Light"/>
              </a:rPr>
              <a:t> </a:t>
            </a:r>
            <a:r>
              <a:rPr lang="en-IN" sz="1067" i="1" kern="1200" spc="-5">
                <a:solidFill>
                  <a:srgbClr val="4472C4"/>
                </a:solidFill>
                <a:latin typeface="Calibri Light"/>
                <a:ea typeface="+mn-ea"/>
                <a:cs typeface="Calibri Light"/>
              </a:rPr>
              <a:t>  </a:t>
            </a:r>
            <a:r>
              <a:rPr lang="en-IN" sz="1019" i="1" kern="1200" spc="10">
                <a:solidFill>
                  <a:srgbClr val="4472C4"/>
                </a:solidFill>
                <a:latin typeface="Calibri Light"/>
                <a:ea typeface="+mn-ea"/>
                <a:cs typeface="Calibri Light"/>
              </a:rPr>
              <a:t> </a:t>
            </a:r>
            <a:endParaRPr lang="en-IN" sz="1019" kern="1200">
              <a:solidFill>
                <a:schemeClr val="tx1"/>
              </a:solidFill>
              <a:latin typeface="Calibri Light"/>
              <a:ea typeface="+mn-ea"/>
              <a:cs typeface="Calibri Light"/>
            </a:endParaRPr>
          </a:p>
          <a:p>
            <a:pPr defTabSz="886968">
              <a:spcBef>
                <a:spcPts val="34"/>
              </a:spcBef>
            </a:pPr>
            <a:endParaRPr lang="en-IN" sz="1116" kern="1200">
              <a:solidFill>
                <a:schemeClr val="tx1"/>
              </a:solidFill>
              <a:latin typeface="Calibri Light"/>
              <a:ea typeface="+mn-ea"/>
              <a:cs typeface="Calibri Light"/>
            </a:endParaRPr>
          </a:p>
          <a:p>
            <a:pPr marL="15399" marR="4928" algn="just" defTabSz="886968">
              <a:lnSpc>
                <a:spcPct val="147300"/>
              </a:lnSpc>
              <a:spcBef>
                <a:spcPts val="5"/>
              </a:spcBef>
            </a:pP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This feature used by the user to login into system. They are required to enter user id and password </a:t>
            </a:r>
            <a:r>
              <a:rPr lang="en-IN" sz="1067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before they are allowed to enter the system .The user id and password will be verified and if invalid </a:t>
            </a:r>
            <a:r>
              <a:rPr lang="en-IN" sz="1067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id is there user is allowed to not enter the system.</a:t>
            </a:r>
            <a:endParaRPr lang="en-IN"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9261" y="3691493"/>
            <a:ext cx="4890088" cy="1099851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0326" defTabSz="886968">
              <a:spcBef>
                <a:spcPts val="306"/>
              </a:spcBef>
            </a:pPr>
            <a:r>
              <a:rPr lang="en-IN" sz="1067" kern="1200" spc="-5">
                <a:solidFill>
                  <a:srgbClr val="1F3763"/>
                </a:solidFill>
                <a:latin typeface="Calibri Light"/>
                <a:ea typeface="+mn-ea"/>
                <a:cs typeface="Calibri Light"/>
              </a:rPr>
              <a:t>Functional</a:t>
            </a:r>
            <a:r>
              <a:rPr lang="en-IN" sz="1067" kern="1200" spc="-29">
                <a:solidFill>
                  <a:srgbClr val="1F3763"/>
                </a:solidFill>
                <a:latin typeface="Calibri Light"/>
                <a:ea typeface="+mn-ea"/>
                <a:cs typeface="Calibri Light"/>
              </a:rPr>
              <a:t> </a:t>
            </a:r>
            <a:r>
              <a:rPr lang="en-IN" sz="1067" kern="1200" spc="-5">
                <a:solidFill>
                  <a:srgbClr val="1F3763"/>
                </a:solidFill>
                <a:latin typeface="Calibri Light"/>
                <a:ea typeface="+mn-ea"/>
                <a:cs typeface="Calibri Light"/>
              </a:rPr>
              <a:t>requirements</a:t>
            </a:r>
            <a:endParaRPr lang="en-IN" sz="1067" kern="1200">
              <a:solidFill>
                <a:schemeClr val="tx1"/>
              </a:solidFill>
              <a:latin typeface="Calibri Light"/>
              <a:ea typeface="+mn-ea"/>
              <a:cs typeface="Calibri Light"/>
            </a:endParaRPr>
          </a:p>
          <a:p>
            <a:pPr marL="54204" defTabSz="886968">
              <a:spcBef>
                <a:spcPts val="209"/>
              </a:spcBef>
            </a:pP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-user</a:t>
            </a:r>
            <a:r>
              <a:rPr lang="en-IN" sz="1067" kern="1200" spc="-1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id is provided when</a:t>
            </a:r>
            <a:r>
              <a:rPr lang="en-IN" sz="1067" kern="1200" spc="-1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they register</a:t>
            </a:r>
            <a:endParaRPr lang="en-IN" sz="1067" kern="1200">
              <a:solidFill>
                <a:schemeClr val="tx1"/>
              </a:solidFill>
              <a:latin typeface="Calibri"/>
              <a:ea typeface="+mn-ea"/>
              <a:cs typeface="Calibri"/>
            </a:endParaRPr>
          </a:p>
          <a:p>
            <a:pPr marL="17247" defTabSz="886968">
              <a:spcBef>
                <a:spcPts val="281"/>
              </a:spcBef>
            </a:pP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-The</a:t>
            </a:r>
            <a:r>
              <a:rPr lang="en-IN" sz="1067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system</a:t>
            </a:r>
            <a:r>
              <a:rPr lang="en-IN" sz="1067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must</a:t>
            </a:r>
            <a:r>
              <a:rPr lang="en-IN" sz="1067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only</a:t>
            </a:r>
            <a:r>
              <a:rPr lang="en-IN" sz="1067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allow</a:t>
            </a:r>
            <a:r>
              <a:rPr lang="en-IN" sz="1067" kern="1200" spc="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user</a:t>
            </a:r>
            <a:r>
              <a:rPr lang="en-IN" sz="1067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with</a:t>
            </a:r>
            <a:r>
              <a:rPr lang="en-IN" sz="1067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valid</a:t>
            </a:r>
            <a:r>
              <a:rPr lang="en-IN" sz="1067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id</a:t>
            </a:r>
            <a:r>
              <a:rPr lang="en-IN" sz="1067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and</a:t>
            </a:r>
            <a:r>
              <a:rPr lang="en-IN" sz="1067" kern="1200" spc="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password</a:t>
            </a:r>
            <a:r>
              <a:rPr lang="en-IN" sz="1067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to</a:t>
            </a:r>
            <a:r>
              <a:rPr lang="en-IN" sz="1067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enter</a:t>
            </a:r>
            <a:r>
              <a:rPr lang="en-IN" sz="1067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the</a:t>
            </a:r>
            <a:r>
              <a:rPr lang="en-IN" sz="1067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system</a:t>
            </a:r>
            <a:endParaRPr lang="en-IN" sz="1067" kern="1200">
              <a:solidFill>
                <a:schemeClr val="tx1"/>
              </a:solidFill>
              <a:latin typeface="Calibri"/>
              <a:ea typeface="+mn-ea"/>
              <a:cs typeface="Calibri"/>
            </a:endParaRPr>
          </a:p>
          <a:p>
            <a:pPr marL="12319" defTabSz="886968">
              <a:spcBef>
                <a:spcPts val="116"/>
              </a:spcBef>
            </a:pP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-The</a:t>
            </a:r>
            <a:r>
              <a:rPr lang="en-IN" sz="1067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system</a:t>
            </a:r>
            <a:r>
              <a:rPr lang="en-IN" sz="1067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performs</a:t>
            </a:r>
            <a:r>
              <a:rPr lang="en-IN" sz="1067" kern="1200" spc="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authorization</a:t>
            </a:r>
            <a:r>
              <a:rPr lang="en-IN" sz="1067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process</a:t>
            </a:r>
            <a:r>
              <a:rPr lang="en-IN" sz="1067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which</a:t>
            </a:r>
            <a:r>
              <a:rPr lang="en-IN" sz="1067" kern="1200" spc="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decides</a:t>
            </a:r>
            <a:r>
              <a:rPr lang="en-IN" sz="1067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what</a:t>
            </a:r>
            <a:r>
              <a:rPr lang="en-IN" sz="1067" kern="1200" spc="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user</a:t>
            </a:r>
            <a:r>
              <a:rPr lang="en-IN" sz="1067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level</a:t>
            </a:r>
            <a:r>
              <a:rPr lang="en-IN" sz="1067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can</a:t>
            </a:r>
            <a:r>
              <a:rPr lang="en-IN" sz="1067" kern="1200" spc="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acess</a:t>
            </a:r>
            <a:r>
              <a:rPr lang="en-IN" sz="1067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to.</a:t>
            </a:r>
            <a:endParaRPr lang="en-IN" sz="1067" kern="1200">
              <a:solidFill>
                <a:schemeClr val="tx1"/>
              </a:solidFill>
              <a:latin typeface="Calibri"/>
              <a:ea typeface="+mn-ea"/>
              <a:cs typeface="Calibri"/>
            </a:endParaRPr>
          </a:p>
          <a:p>
            <a:pPr defTabSz="886968"/>
            <a:endParaRPr lang="en-IN" sz="970" kern="1200">
              <a:solidFill>
                <a:schemeClr val="tx1"/>
              </a:solidFill>
              <a:latin typeface="Calibri"/>
              <a:ea typeface="+mn-ea"/>
              <a:cs typeface="Calibri"/>
            </a:endParaRPr>
          </a:p>
          <a:p>
            <a:pPr marL="245147" defTabSz="886968"/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-The user</a:t>
            </a:r>
            <a:r>
              <a:rPr lang="en-IN" sz="1067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must</a:t>
            </a:r>
            <a:r>
              <a:rPr lang="en-IN" sz="1067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be</a:t>
            </a:r>
            <a:r>
              <a:rPr lang="en-IN" sz="1067" kern="1200" spc="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able</a:t>
            </a:r>
            <a:r>
              <a:rPr lang="en-IN" sz="1067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to</a:t>
            </a:r>
            <a:r>
              <a:rPr lang="en-IN" sz="1067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logout</a:t>
            </a:r>
            <a:r>
              <a:rPr lang="en-IN" sz="1067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after</a:t>
            </a:r>
            <a:r>
              <a:rPr lang="en-IN" sz="1067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they</a:t>
            </a:r>
            <a:r>
              <a:rPr lang="en-IN" sz="1067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finished</a:t>
            </a:r>
            <a:r>
              <a:rPr lang="en-IN" sz="1067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using system.</a:t>
            </a:r>
            <a:endParaRPr lang="en-IN" sz="1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3578" y="5102775"/>
            <a:ext cx="6289560" cy="353718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5470" y="1115932"/>
            <a:ext cx="2388730" cy="281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069" indent="-285750" defTabSz="886968">
              <a:spcBef>
                <a:spcPts val="97"/>
              </a:spcBef>
              <a:buFont typeface="Wingdings" pitchFamily="2" charset="2"/>
              <a:buChar char="v"/>
            </a:pPr>
            <a:r>
              <a:rPr lang="en-IN" sz="1746" b="1" i="1" kern="1200" spc="-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Register</a:t>
            </a:r>
            <a:r>
              <a:rPr lang="en-IN" sz="1746" b="1" i="1" kern="1200" spc="-19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746" b="1" i="1" kern="1200" spc="-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New</a:t>
            </a:r>
            <a:r>
              <a:rPr lang="en-IN" sz="1746" b="1" i="1" kern="1200" spc="-24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746" b="1" i="1" kern="1200" spc="-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user-</a:t>
            </a:r>
            <a:endParaRPr lang="en-IN"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2365" y="2000225"/>
            <a:ext cx="4548584" cy="40792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319" defTabSz="886968">
              <a:spcBef>
                <a:spcPts val="349"/>
              </a:spcBef>
            </a:pPr>
            <a:r>
              <a:rPr lang="en-IN" sz="1019" i="1" kern="1200" spc="39">
                <a:solidFill>
                  <a:srgbClr val="4472C4"/>
                </a:solidFill>
                <a:latin typeface="Calibri Light"/>
                <a:ea typeface="+mn-ea"/>
                <a:cs typeface="Calibri Light"/>
              </a:rPr>
              <a:t>REGISTER</a:t>
            </a:r>
            <a:r>
              <a:rPr lang="en-IN" sz="1019" i="1" kern="1200" spc="-15">
                <a:solidFill>
                  <a:srgbClr val="4472C4"/>
                </a:solidFill>
                <a:latin typeface="Calibri Light"/>
                <a:ea typeface="+mn-ea"/>
                <a:cs typeface="Calibri Light"/>
              </a:rPr>
              <a:t> </a:t>
            </a:r>
            <a:r>
              <a:rPr lang="en-IN" sz="1019" i="1" kern="1200" spc="49">
                <a:solidFill>
                  <a:srgbClr val="4472C4"/>
                </a:solidFill>
                <a:latin typeface="Calibri Light"/>
                <a:ea typeface="+mn-ea"/>
                <a:cs typeface="Calibri Light"/>
              </a:rPr>
              <a:t>NEW</a:t>
            </a:r>
            <a:r>
              <a:rPr lang="en-IN" sz="1019" i="1" kern="1200" spc="-15">
                <a:solidFill>
                  <a:srgbClr val="4472C4"/>
                </a:solidFill>
                <a:latin typeface="Calibri Light"/>
                <a:ea typeface="+mn-ea"/>
                <a:cs typeface="Calibri Light"/>
              </a:rPr>
              <a:t> </a:t>
            </a:r>
            <a:r>
              <a:rPr lang="en-IN" sz="1019" i="1" kern="1200" spc="39">
                <a:solidFill>
                  <a:srgbClr val="4472C4"/>
                </a:solidFill>
                <a:latin typeface="Calibri Light"/>
                <a:ea typeface="+mn-ea"/>
                <a:cs typeface="Calibri Light"/>
              </a:rPr>
              <a:t>USER</a:t>
            </a:r>
            <a:r>
              <a:rPr lang="en-IN" sz="1019" i="1" kern="1200" spc="-5">
                <a:solidFill>
                  <a:srgbClr val="4472C4"/>
                </a:solidFill>
                <a:latin typeface="Calibri Light"/>
                <a:ea typeface="+mn-ea"/>
                <a:cs typeface="Calibri Light"/>
              </a:rPr>
              <a:t>  </a:t>
            </a:r>
            <a:r>
              <a:rPr lang="en-IN" sz="1019" i="1" kern="1200">
                <a:solidFill>
                  <a:srgbClr val="4472C4"/>
                </a:solidFill>
                <a:latin typeface="Calibri Light"/>
                <a:ea typeface="+mn-ea"/>
                <a:cs typeface="Calibri Light"/>
              </a:rPr>
              <a:t>  </a:t>
            </a:r>
            <a:endParaRPr lang="en-IN" sz="1019" kern="1200">
              <a:solidFill>
                <a:schemeClr val="tx1"/>
              </a:solidFill>
              <a:latin typeface="Calibri Light"/>
              <a:ea typeface="+mn-ea"/>
              <a:cs typeface="Calibri Light"/>
            </a:endParaRPr>
          </a:p>
          <a:p>
            <a:pPr marL="15399" defTabSz="886968">
              <a:spcBef>
                <a:spcPts val="233"/>
              </a:spcBef>
            </a:pP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This</a:t>
            </a:r>
            <a:r>
              <a:rPr lang="en-IN" sz="1067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feature</a:t>
            </a:r>
            <a:r>
              <a:rPr lang="en-IN" sz="1067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can</a:t>
            </a:r>
            <a:r>
              <a:rPr lang="en-IN" sz="1067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be</a:t>
            </a:r>
            <a:r>
              <a:rPr lang="en-IN" sz="1067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performed</a:t>
            </a:r>
            <a:r>
              <a:rPr lang="en-IN" sz="1067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by</a:t>
            </a:r>
            <a:r>
              <a:rPr lang="en-IN" sz="1067" kern="1200" spc="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all</a:t>
            </a:r>
            <a:r>
              <a:rPr lang="en-IN" sz="1067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users</a:t>
            </a:r>
            <a:r>
              <a:rPr lang="en-IN" sz="1067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to</a:t>
            </a:r>
            <a:r>
              <a:rPr lang="en-IN" sz="1067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register</a:t>
            </a:r>
            <a:r>
              <a:rPr lang="en-IN" sz="1067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new</a:t>
            </a:r>
            <a:r>
              <a:rPr lang="en-IN" sz="1067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user</a:t>
            </a:r>
            <a:r>
              <a:rPr lang="en-IN" sz="1067" kern="1200" spc="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to</a:t>
            </a:r>
            <a:r>
              <a:rPr lang="en-IN" sz="1067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create</a:t>
            </a:r>
            <a:r>
              <a:rPr lang="en-IN" sz="1067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account.</a:t>
            </a:r>
            <a:endParaRPr lang="en-IN"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9261" y="2838508"/>
            <a:ext cx="3964954" cy="7556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783" defTabSz="886968">
              <a:spcBef>
                <a:spcPts val="97"/>
              </a:spcBef>
            </a:pPr>
            <a:r>
              <a:rPr lang="en-IN" sz="1067" kern="1200" spc="-5">
                <a:solidFill>
                  <a:srgbClr val="1F3763"/>
                </a:solidFill>
                <a:latin typeface="Calibri Light"/>
                <a:ea typeface="+mn-ea"/>
                <a:cs typeface="Calibri Light"/>
              </a:rPr>
              <a:t>Functional</a:t>
            </a:r>
            <a:r>
              <a:rPr lang="en-IN" sz="1067" kern="1200" spc="-29">
                <a:solidFill>
                  <a:srgbClr val="1F3763"/>
                </a:solidFill>
                <a:latin typeface="Calibri Light"/>
                <a:ea typeface="+mn-ea"/>
                <a:cs typeface="Calibri Light"/>
              </a:rPr>
              <a:t> </a:t>
            </a:r>
            <a:r>
              <a:rPr lang="en-IN" sz="1067" kern="1200" spc="-5">
                <a:solidFill>
                  <a:srgbClr val="1F3763"/>
                </a:solidFill>
                <a:latin typeface="Calibri Light"/>
                <a:ea typeface="+mn-ea"/>
                <a:cs typeface="Calibri Light"/>
              </a:rPr>
              <a:t>requirements</a:t>
            </a:r>
            <a:endParaRPr lang="en-IN" sz="1067" kern="1200">
              <a:solidFill>
                <a:schemeClr val="tx1"/>
              </a:solidFill>
              <a:latin typeface="Calibri Light"/>
              <a:ea typeface="+mn-ea"/>
              <a:cs typeface="Calibri Light"/>
            </a:endParaRPr>
          </a:p>
          <a:p>
            <a:pPr defTabSz="886968">
              <a:spcBef>
                <a:spcPts val="29"/>
              </a:spcBef>
            </a:pPr>
            <a:endParaRPr lang="en-IN" sz="1407" kern="1200">
              <a:solidFill>
                <a:schemeClr val="tx1"/>
              </a:solidFill>
              <a:latin typeface="Calibri Light"/>
              <a:ea typeface="+mn-ea"/>
              <a:cs typeface="Calibri Light"/>
            </a:endParaRPr>
          </a:p>
          <a:p>
            <a:pPr marL="12319" defTabSz="886968"/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-System</a:t>
            </a:r>
            <a:r>
              <a:rPr lang="en-IN" sz="1067" kern="1200" spc="-1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must be able to verify information</a:t>
            </a:r>
            <a:endParaRPr lang="en-IN" sz="1067" kern="1200">
              <a:solidFill>
                <a:schemeClr val="tx1"/>
              </a:solidFill>
              <a:latin typeface="Calibri"/>
              <a:ea typeface="+mn-ea"/>
              <a:cs typeface="Calibri"/>
            </a:endParaRPr>
          </a:p>
          <a:p>
            <a:pPr marL="239605" defTabSz="886968">
              <a:spcBef>
                <a:spcPts val="116"/>
              </a:spcBef>
            </a:pP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-System must</a:t>
            </a:r>
            <a:r>
              <a:rPr lang="en-IN" sz="1067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be</a:t>
            </a:r>
            <a:r>
              <a:rPr lang="en-IN" sz="1067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able</a:t>
            </a:r>
            <a:r>
              <a:rPr lang="en-IN" sz="1067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to</a:t>
            </a:r>
            <a:r>
              <a:rPr lang="en-IN" sz="1067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delete</a:t>
            </a:r>
            <a:r>
              <a:rPr lang="en-IN" sz="1067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information</a:t>
            </a:r>
            <a:r>
              <a:rPr lang="en-IN" sz="1067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if</a:t>
            </a:r>
            <a:r>
              <a:rPr lang="en-IN" sz="1067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information is</a:t>
            </a:r>
            <a:r>
              <a:rPr lang="en-IN" sz="1067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6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wrong</a:t>
            </a:r>
            <a:endParaRPr lang="en-IN" sz="11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8013" y="3882087"/>
            <a:ext cx="6295125" cy="353961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9261" y="4460442"/>
            <a:ext cx="3537939" cy="281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069" indent="-285750" defTabSz="886968">
              <a:spcBef>
                <a:spcPts val="97"/>
              </a:spcBef>
              <a:buFont typeface="Wingdings" pitchFamily="2" charset="2"/>
              <a:buChar char="v"/>
            </a:pPr>
            <a:r>
              <a:rPr lang="en-IN" sz="1746" b="1" i="1" kern="1200" spc="-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Screenshot</a:t>
            </a:r>
            <a:r>
              <a:rPr lang="en-IN" sz="1746" b="1" i="1" kern="1200" spc="-1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746" b="1" i="1" kern="1200" spc="-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of</a:t>
            </a:r>
            <a:r>
              <a:rPr lang="en-IN" sz="1746" b="1" i="1" kern="1200" spc="-1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746" b="1" i="1" kern="1200" spc="-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User</a:t>
            </a:r>
            <a:r>
              <a:rPr lang="en-IN" sz="1746" b="1" i="1" kern="1200" spc="-1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746" b="1" i="1" kern="1200" spc="-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information-</a:t>
            </a:r>
            <a:endParaRPr lang="en-IN" sz="18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1816" y="785675"/>
            <a:ext cx="6301322" cy="30951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1816" y="4875599"/>
            <a:ext cx="6301322" cy="35436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D9D823-F9A7-577C-1B09-220960D45D63}"/>
              </a:ext>
            </a:extLst>
          </p:cNvPr>
          <p:cNvSpPr txBox="1"/>
          <p:nvPr/>
        </p:nvSpPr>
        <p:spPr>
          <a:xfrm>
            <a:off x="741816" y="226540"/>
            <a:ext cx="5697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IN" sz="1800" b="1" i="1" kern="1200" spc="-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Screenshot</a:t>
            </a:r>
            <a:r>
              <a:rPr lang="en-IN" sz="1800" b="1" i="1" kern="120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800" b="1" i="1" kern="1200" spc="-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of</a:t>
            </a:r>
            <a:r>
              <a:rPr lang="en-IN" sz="1800" b="1" i="1" kern="1200" spc="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800" b="1" i="1" kern="1200" spc="-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Available</a:t>
            </a:r>
            <a:r>
              <a:rPr lang="en-IN" sz="1800" b="1" i="1" kern="120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800" b="1" i="1" kern="1200" spc="-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book</a:t>
            </a:r>
            <a:r>
              <a:rPr lang="en-IN" sz="1800" b="1" i="1" kern="1200" spc="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800" b="1" i="1" kern="1200" spc="-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books for</a:t>
            </a:r>
            <a:r>
              <a:rPr lang="en-IN" sz="1800" b="1" i="1" kern="1200" spc="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800" b="1" i="1" kern="1200" spc="-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Register</a:t>
            </a:r>
            <a:r>
              <a:rPr lang="en-IN" sz="1800" b="1" i="1" kern="1200" spc="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800" b="1" i="1" kern="1200" spc="-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Users </a:t>
            </a:r>
            <a:r>
              <a:rPr lang="en-IN" sz="1800" b="1" i="1" kern="120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-</a:t>
            </a:r>
            <a:endParaRPr lang="en-IN" sz="2000" dirty="0">
              <a:latin typeface="Calibri"/>
              <a:cs typeface="Calibri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9261" y="4751284"/>
            <a:ext cx="3156939" cy="281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069" indent="-285750" defTabSz="886968">
              <a:spcBef>
                <a:spcPts val="97"/>
              </a:spcBef>
              <a:buFont typeface="Wingdings" pitchFamily="2" charset="2"/>
              <a:buChar char="v"/>
            </a:pPr>
            <a:r>
              <a:rPr lang="en-IN" sz="1746" b="1" i="1" kern="1200" spc="-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Subscription </a:t>
            </a:r>
            <a:r>
              <a:rPr lang="en-IN" sz="1746" b="1" i="1" kern="120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for</a:t>
            </a:r>
            <a:r>
              <a:rPr lang="en-IN" sz="1746" b="1" i="1" kern="1200" spc="-1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746" b="1" i="1" kern="1200" spc="-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register</a:t>
            </a:r>
            <a:r>
              <a:rPr lang="en-IN" sz="1746" b="1" i="1" kern="120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746" b="1" i="1" kern="1200" spc="-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user-</a:t>
            </a:r>
            <a:endParaRPr lang="en-IN" sz="18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1816" y="1455381"/>
            <a:ext cx="6300417" cy="274975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1816" y="5500557"/>
            <a:ext cx="6301322" cy="30940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1C2580-D8B7-9936-FFFF-80544EADF483}"/>
              </a:ext>
            </a:extLst>
          </p:cNvPr>
          <p:cNvSpPr txBox="1"/>
          <p:nvPr/>
        </p:nvSpPr>
        <p:spPr>
          <a:xfrm>
            <a:off x="802105" y="705853"/>
            <a:ext cx="2847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IN" sz="1800" b="1" i="1" kern="1200" spc="-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Available</a:t>
            </a:r>
            <a:r>
              <a:rPr lang="en-IN" sz="1800" b="1" i="1" kern="1200" spc="-1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800" b="1" i="1" kern="1200" spc="-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books</a:t>
            </a:r>
            <a:r>
              <a:rPr lang="en-IN" sz="1800" b="1" i="1" kern="1200" spc="-1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800" b="1" i="1" kern="1200" spc="-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for</a:t>
            </a:r>
            <a:r>
              <a:rPr lang="en-IN" sz="1800" b="1" i="1" kern="1200" spc="-1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800" b="1" i="1" kern="1200" spc="-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User-</a:t>
            </a:r>
            <a:endParaRPr lang="en-IN" sz="2000" dirty="0">
              <a:latin typeface="Calibri"/>
              <a:cs typeface="Calibri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9375410-8B62-490F-A040-B04DAC80E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387374"/>
            <a:ext cx="7772401" cy="10815726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6EB756-4CB4-45FA-B1F4-1C27E53E0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303585" y="1143000"/>
            <a:ext cx="12379569" cy="777240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5ED9D8F-9D41-4F0B-8B9B-073B8B46C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92948" y="1134289"/>
            <a:ext cx="7958296" cy="77724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1E282B-A804-3468-A551-C26AE0D243F1}"/>
              </a:ext>
            </a:extLst>
          </p:cNvPr>
          <p:cNvSpPr txBox="1"/>
          <p:nvPr/>
        </p:nvSpPr>
        <p:spPr>
          <a:xfrm>
            <a:off x="685800" y="3048000"/>
            <a:ext cx="3172329" cy="4340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859536">
              <a:spcAft>
                <a:spcPts val="600"/>
              </a:spcAft>
              <a:buFont typeface="Wingdings" pitchFamily="2" charset="2"/>
              <a:buChar char="v"/>
            </a:pPr>
            <a:r>
              <a:rPr lang="en-US" sz="169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Introduction</a:t>
            </a:r>
          </a:p>
          <a:p>
            <a:pPr marL="285750" indent="-285750" defTabSz="859536">
              <a:spcAft>
                <a:spcPts val="600"/>
              </a:spcAft>
              <a:buFont typeface="Wingdings" pitchFamily="2" charset="2"/>
              <a:buChar char="v"/>
            </a:pPr>
            <a:r>
              <a:rPr lang="en-US" sz="169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Technique</a:t>
            </a:r>
          </a:p>
          <a:p>
            <a:pPr marL="285750" indent="-285750" defTabSz="859536">
              <a:spcAft>
                <a:spcPts val="600"/>
              </a:spcAft>
              <a:buFont typeface="Wingdings" pitchFamily="2" charset="2"/>
              <a:buChar char="v"/>
            </a:pPr>
            <a:r>
              <a:rPr lang="en-US" sz="1692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Defination</a:t>
            </a:r>
            <a:endParaRPr lang="en-US" sz="1692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 defTabSz="859536">
              <a:spcAft>
                <a:spcPts val="600"/>
              </a:spcAft>
              <a:buFont typeface="Wingdings" pitchFamily="2" charset="2"/>
              <a:buChar char="v"/>
            </a:pPr>
            <a:r>
              <a:rPr lang="en-US" sz="169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 Case Diagram</a:t>
            </a:r>
          </a:p>
          <a:p>
            <a:pPr marL="285750" indent="-285750" defTabSz="859536">
              <a:spcAft>
                <a:spcPts val="600"/>
              </a:spcAft>
              <a:buFont typeface="Wingdings" pitchFamily="2" charset="2"/>
              <a:buChar char="v"/>
            </a:pPr>
            <a:r>
              <a:rPr lang="en-US" sz="169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UML Activity Diagram</a:t>
            </a:r>
          </a:p>
          <a:p>
            <a:pPr marL="285750" indent="-285750" defTabSz="859536">
              <a:spcAft>
                <a:spcPts val="600"/>
              </a:spcAft>
              <a:buFont typeface="Wingdings" pitchFamily="2" charset="2"/>
              <a:buChar char="v"/>
            </a:pPr>
            <a:r>
              <a:rPr lang="en-US" sz="1692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Implemenation</a:t>
            </a:r>
            <a:endParaRPr lang="en-US" sz="1692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 defTabSz="859536">
              <a:spcAft>
                <a:spcPts val="600"/>
              </a:spcAft>
              <a:buFont typeface="Wingdings" pitchFamily="2" charset="2"/>
              <a:buChar char="v"/>
            </a:pPr>
            <a:r>
              <a:rPr lang="en-US" sz="169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 Diagram</a:t>
            </a:r>
          </a:p>
          <a:p>
            <a:pPr marL="285750" indent="-285750" defTabSz="859536">
              <a:spcAft>
                <a:spcPts val="600"/>
              </a:spcAft>
              <a:buFont typeface="Wingdings" pitchFamily="2" charset="2"/>
              <a:buChar char="v"/>
            </a:pPr>
            <a:r>
              <a:rPr lang="en-US" sz="169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</a:t>
            </a:r>
          </a:p>
          <a:p>
            <a:pPr marL="285750" indent="-285750" defTabSz="859536">
              <a:spcAft>
                <a:spcPts val="600"/>
              </a:spcAft>
              <a:buFont typeface="Wingdings" pitchFamily="2" charset="2"/>
              <a:buChar char="v"/>
            </a:pPr>
            <a:r>
              <a:rPr lang="en-US" sz="169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 Implementation</a:t>
            </a:r>
          </a:p>
          <a:p>
            <a:pPr marL="285750" indent="-285750" defTabSz="859536">
              <a:spcAft>
                <a:spcPts val="600"/>
              </a:spcAft>
              <a:buFont typeface="Wingdings" pitchFamily="2" charset="2"/>
              <a:buChar char="v"/>
            </a:pPr>
            <a:r>
              <a:rPr lang="en-US" sz="169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Future Scope</a:t>
            </a:r>
          </a:p>
          <a:p>
            <a:pPr defTabSz="859536">
              <a:spcAft>
                <a:spcPts val="600"/>
              </a:spcAft>
            </a:pPr>
            <a:br>
              <a:rPr lang="en-US" sz="169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sz="1692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v"/>
            </a:pPr>
            <a:endParaRPr lang="en-US" dirty="0"/>
          </a:p>
        </p:txBody>
      </p:sp>
      <p:pic>
        <p:nvPicPr>
          <p:cNvPr id="5" name="Picture 4" descr="A stack of books with a book on top&#10;&#10;Description automatically generated">
            <a:extLst>
              <a:ext uri="{FF2B5EF4-FFF2-40B4-BE49-F238E27FC236}">
                <a16:creationId xmlns:a16="http://schemas.microsoft.com/office/drawing/2014/main" id="{83BC4218-77E5-35A1-0104-0770E72FA1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454" y="3823213"/>
            <a:ext cx="2887196" cy="269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34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5076" y="968756"/>
            <a:ext cx="250012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Wingdings" pitchFamily="2" charset="2"/>
              <a:buChar char="v"/>
            </a:pPr>
            <a:r>
              <a:rPr sz="1800" b="1" i="1" spc="-5" dirty="0">
                <a:latin typeface="Calibri"/>
                <a:cs typeface="Calibri"/>
              </a:rPr>
              <a:t>View</a:t>
            </a:r>
            <a:r>
              <a:rPr sz="1800" b="1" i="1" spc="-15" dirty="0">
                <a:latin typeface="Calibri"/>
                <a:cs typeface="Calibri"/>
              </a:rPr>
              <a:t> </a:t>
            </a:r>
            <a:r>
              <a:rPr sz="1800" b="1" i="1" spc="-5" dirty="0">
                <a:latin typeface="Calibri"/>
                <a:cs typeface="Calibri"/>
              </a:rPr>
              <a:t>Book</a:t>
            </a:r>
            <a:r>
              <a:rPr sz="1800" b="1" i="1" spc="-15" dirty="0">
                <a:latin typeface="Calibri"/>
                <a:cs typeface="Calibri"/>
              </a:rPr>
              <a:t> </a:t>
            </a:r>
            <a:r>
              <a:rPr sz="1800" b="1" i="1" spc="-5" dirty="0">
                <a:latin typeface="Calibri"/>
                <a:cs typeface="Calibri"/>
              </a:rPr>
              <a:t>for</a:t>
            </a:r>
            <a:r>
              <a:rPr sz="1800" b="1" i="1" spc="-15" dirty="0">
                <a:latin typeface="Calibri"/>
                <a:cs typeface="Calibri"/>
              </a:rPr>
              <a:t> </a:t>
            </a:r>
            <a:r>
              <a:rPr sz="1800" b="1" i="1" spc="-5" dirty="0">
                <a:latin typeface="Calibri"/>
                <a:cs typeface="Calibri"/>
              </a:rPr>
              <a:t>Users-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5713" y="5228306"/>
            <a:ext cx="3261487" cy="291747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b="1" spc="50" dirty="0">
                <a:solidFill>
                  <a:srgbClr val="4472C4"/>
                </a:solidFill>
                <a:latin typeface="Calibri Light"/>
                <a:cs typeface="Calibri Light"/>
              </a:rPr>
              <a:t>Future</a:t>
            </a:r>
            <a:r>
              <a:rPr b="1" spc="5" dirty="0">
                <a:solidFill>
                  <a:srgbClr val="4472C4"/>
                </a:solidFill>
                <a:latin typeface="Calibri Light"/>
                <a:cs typeface="Calibri Light"/>
              </a:rPr>
              <a:t> </a:t>
            </a:r>
            <a:r>
              <a:rPr b="1" spc="50" dirty="0">
                <a:solidFill>
                  <a:srgbClr val="4472C4"/>
                </a:solidFill>
                <a:latin typeface="Calibri Light"/>
                <a:cs typeface="Calibri Light"/>
              </a:rPr>
              <a:t>Scope</a:t>
            </a:r>
            <a:r>
              <a:rPr b="1" spc="5" dirty="0">
                <a:solidFill>
                  <a:srgbClr val="4472C4"/>
                </a:solidFill>
                <a:latin typeface="Calibri Light"/>
                <a:cs typeface="Calibri Light"/>
              </a:rPr>
              <a:t> </a:t>
            </a:r>
            <a:r>
              <a:rPr b="1" spc="15" dirty="0">
                <a:solidFill>
                  <a:srgbClr val="4472C4"/>
                </a:solidFill>
                <a:latin typeface="Calibri Light"/>
                <a:cs typeface="Calibri Light"/>
              </a:rPr>
              <a:t>-</a:t>
            </a:r>
            <a:endParaRPr b="1" dirty="0">
              <a:latin typeface="Calibri Light"/>
              <a:cs typeface="Calibri Ligh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7905" y="1639878"/>
            <a:ext cx="6438265" cy="3263900"/>
          </a:xfrm>
          <a:prstGeom prst="rect">
            <a:avLst/>
          </a:prstGeom>
        </p:spPr>
      </p:pic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05E932A7-BD0D-EA97-306E-977C8788610F}"/>
              </a:ext>
            </a:extLst>
          </p:cNvPr>
          <p:cNvGraphicFramePr/>
          <p:nvPr/>
        </p:nvGraphicFramePr>
        <p:xfrm>
          <a:off x="1224788" y="6125971"/>
          <a:ext cx="6024880" cy="29216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51B89E8-F88B-40A4-A39E-3946440B1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772400" cy="10058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35AE8D-B60B-4BC5-98A0-ADB3712C8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64385"/>
            <a:ext cx="7770375" cy="549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kern="0">
              <a:solidFill>
                <a:sysClr val="windowText" lastClr="000000"/>
              </a:solidFill>
            </a:endParaRPr>
          </a:p>
        </p:txBody>
      </p:sp>
      <p:pic>
        <p:nvPicPr>
          <p:cNvPr id="17" name="Graphic 16" descr="Books">
            <a:extLst>
              <a:ext uri="{FF2B5EF4-FFF2-40B4-BE49-F238E27FC236}">
                <a16:creationId xmlns:a16="http://schemas.microsoft.com/office/drawing/2014/main" id="{D7F6C4B8-CEDB-C45D-2745-953371E14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9804" y="468733"/>
            <a:ext cx="3562176" cy="3562176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381001" y="4564385"/>
            <a:ext cx="7239000" cy="54940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41300" indent="-171450" defTabSz="685800">
              <a:lnSpc>
                <a:spcPct val="90000"/>
              </a:lnSpc>
              <a:spcBef>
                <a:spcPts val="90"/>
              </a:spcBef>
              <a:buSzPct val="71428"/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 sz="1600" b="1" spc="-5" dirty="0">
                <a:solidFill>
                  <a:srgbClr val="FFFFFF"/>
                </a:solidFill>
              </a:rPr>
              <a:t>Limited</a:t>
            </a:r>
            <a:r>
              <a:rPr lang="en-US" sz="1600" b="1" spc="-10" dirty="0">
                <a:solidFill>
                  <a:srgbClr val="FFFFFF"/>
                </a:solidFill>
              </a:rPr>
              <a:t> </a:t>
            </a:r>
            <a:r>
              <a:rPr lang="en-US" sz="1600" b="1" spc="-5" dirty="0">
                <a:solidFill>
                  <a:srgbClr val="FFFFFF"/>
                </a:solidFill>
              </a:rPr>
              <a:t>Book Pages for Visited Users</a:t>
            </a:r>
            <a:r>
              <a:rPr lang="en-US" sz="1600" spc="-5" dirty="0">
                <a:solidFill>
                  <a:srgbClr val="FFFFFF"/>
                </a:solidFill>
              </a:rPr>
              <a:t>:</a:t>
            </a:r>
            <a:endParaRPr lang="en-US" sz="1600" dirty="0">
              <a:solidFill>
                <a:srgbClr val="FFFFFF"/>
              </a:solidFill>
            </a:endParaRPr>
          </a:p>
          <a:p>
            <a:pPr indent="-171450" defTabSz="685800">
              <a:lnSpc>
                <a:spcPct val="90000"/>
              </a:lnSpc>
              <a:spcBef>
                <a:spcPts val="2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FFFF"/>
              </a:solidFill>
            </a:endParaRPr>
          </a:p>
          <a:p>
            <a:pPr marL="698500" marR="5080" lvl="1" indent="-171450" defTabSz="685800">
              <a:lnSpc>
                <a:spcPct val="90000"/>
              </a:lnSpc>
              <a:buSzPct val="74074"/>
              <a:buFont typeface="Arial" panose="020B0604020202020204" pitchFamily="34" charset="0"/>
              <a:buChar char="•"/>
              <a:tabLst>
                <a:tab pos="697865" algn="l"/>
                <a:tab pos="698500" algn="l"/>
              </a:tabLst>
            </a:pPr>
            <a:r>
              <a:rPr lang="en-US" sz="1600" spc="-5" dirty="0">
                <a:solidFill>
                  <a:srgbClr val="FFFFFF"/>
                </a:solidFill>
              </a:rPr>
              <a:t>Introduce</a:t>
            </a:r>
            <a:r>
              <a:rPr lang="en-US" sz="1600" spc="5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a</a:t>
            </a:r>
            <a:r>
              <a:rPr lang="en-US" sz="1600" spc="5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limited</a:t>
            </a:r>
            <a:r>
              <a:rPr lang="en-US" sz="1600" spc="5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preview</a:t>
            </a:r>
            <a:r>
              <a:rPr lang="en-US" sz="1600" spc="5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feature,</a:t>
            </a:r>
            <a:r>
              <a:rPr lang="en-US" sz="1600" spc="5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allowing</a:t>
            </a:r>
            <a:r>
              <a:rPr lang="en-US" sz="1600" spc="5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users</a:t>
            </a:r>
            <a:r>
              <a:rPr lang="en-US" sz="1600" spc="5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to</a:t>
            </a:r>
            <a:r>
              <a:rPr lang="en-US" sz="1600" spc="5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access</a:t>
            </a:r>
            <a:r>
              <a:rPr lang="en-US" sz="1600" spc="5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a</a:t>
            </a:r>
            <a:r>
              <a:rPr lang="en-US" sz="1600" spc="5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certain</a:t>
            </a:r>
            <a:r>
              <a:rPr lang="en-US" sz="1600" spc="5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number </a:t>
            </a:r>
            <a:r>
              <a:rPr lang="en-US" sz="1600" spc="-290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of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book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pages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for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free</a:t>
            </a:r>
            <a:r>
              <a:rPr lang="en-US" sz="1600" spc="5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before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requiring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a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subscription</a:t>
            </a:r>
            <a:r>
              <a:rPr lang="en-US" sz="1600" spc="5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or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purchase.</a:t>
            </a:r>
            <a:endParaRPr lang="en-US" sz="1600" dirty="0">
              <a:solidFill>
                <a:srgbClr val="FFFFFF"/>
              </a:solidFill>
            </a:endParaRPr>
          </a:p>
          <a:p>
            <a:pPr marL="698500" marR="388620" lvl="1" indent="-171450" defTabSz="685800">
              <a:lnSpc>
                <a:spcPct val="90000"/>
              </a:lnSpc>
              <a:buSzPct val="74074"/>
              <a:buFont typeface="Arial" panose="020B0604020202020204" pitchFamily="34" charset="0"/>
              <a:buChar char="•"/>
              <a:tabLst>
                <a:tab pos="697865" algn="l"/>
                <a:tab pos="698500" algn="l"/>
              </a:tabLst>
            </a:pPr>
            <a:r>
              <a:rPr lang="en-US" sz="1600" spc="-5" dirty="0">
                <a:solidFill>
                  <a:srgbClr val="FFFFFF"/>
                </a:solidFill>
              </a:rPr>
              <a:t>Customize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the</a:t>
            </a:r>
            <a:r>
              <a:rPr lang="en-US" sz="1600" spc="5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preview</a:t>
            </a:r>
            <a:r>
              <a:rPr lang="en-US" sz="1600" spc="5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duration</a:t>
            </a:r>
            <a:r>
              <a:rPr lang="en-US" sz="1600" spc="5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or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page</a:t>
            </a:r>
            <a:r>
              <a:rPr lang="en-US" sz="1600" spc="5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limit</a:t>
            </a:r>
            <a:r>
              <a:rPr lang="en-US" sz="1600" spc="5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based</a:t>
            </a:r>
            <a:r>
              <a:rPr lang="en-US" sz="1600" spc="5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on</a:t>
            </a:r>
            <a:r>
              <a:rPr lang="en-US" sz="1600" spc="5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user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engagement </a:t>
            </a:r>
            <a:r>
              <a:rPr lang="en-US" sz="1600" spc="-290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metrics and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content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popularity.</a:t>
            </a:r>
            <a:endParaRPr lang="en-US" sz="1600" dirty="0">
              <a:solidFill>
                <a:srgbClr val="FFFFFF"/>
              </a:solidFill>
            </a:endParaRPr>
          </a:p>
          <a:p>
            <a:pPr lvl="1" indent="-171450" defTabSz="685800">
              <a:lnSpc>
                <a:spcPct val="90000"/>
              </a:lnSpc>
              <a:spcBef>
                <a:spcPts val="5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FFFF"/>
              </a:solidFill>
            </a:endParaRPr>
          </a:p>
          <a:p>
            <a:pPr marL="241300" indent="-171450" defTabSz="685800">
              <a:lnSpc>
                <a:spcPct val="90000"/>
              </a:lnSpc>
              <a:buSzPct val="71428"/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 sz="1600" b="1" spc="-5" dirty="0">
                <a:solidFill>
                  <a:srgbClr val="FFFFFF"/>
                </a:solidFill>
              </a:rPr>
              <a:t>Navigation</a:t>
            </a:r>
            <a:r>
              <a:rPr lang="en-US" sz="1600" b="1" spc="-10" dirty="0">
                <a:solidFill>
                  <a:srgbClr val="FFFFFF"/>
                </a:solidFill>
              </a:rPr>
              <a:t> </a:t>
            </a:r>
            <a:r>
              <a:rPr lang="en-US" sz="1600" b="1" spc="-5" dirty="0">
                <a:solidFill>
                  <a:srgbClr val="FFFFFF"/>
                </a:solidFill>
              </a:rPr>
              <a:t>from Previous</a:t>
            </a:r>
            <a:r>
              <a:rPr lang="en-US" sz="1600" b="1" spc="-10" dirty="0">
                <a:solidFill>
                  <a:srgbClr val="FFFFFF"/>
                </a:solidFill>
              </a:rPr>
              <a:t> </a:t>
            </a:r>
            <a:r>
              <a:rPr lang="en-US" sz="1600" b="1" spc="-5" dirty="0">
                <a:solidFill>
                  <a:srgbClr val="FFFFFF"/>
                </a:solidFill>
              </a:rPr>
              <a:t>Read</a:t>
            </a:r>
            <a:r>
              <a:rPr lang="en-US" sz="1600" b="1" spc="-10" dirty="0">
                <a:solidFill>
                  <a:srgbClr val="FFFFFF"/>
                </a:solidFill>
              </a:rPr>
              <a:t> </a:t>
            </a:r>
            <a:r>
              <a:rPr lang="en-US" sz="1600" b="1" spc="-5" dirty="0">
                <a:solidFill>
                  <a:srgbClr val="FFFFFF"/>
                </a:solidFill>
              </a:rPr>
              <a:t>Page</a:t>
            </a:r>
            <a:r>
              <a:rPr lang="en-US" sz="1600" spc="-5" dirty="0">
                <a:solidFill>
                  <a:srgbClr val="FFFFFF"/>
                </a:solidFill>
              </a:rPr>
              <a:t>:</a:t>
            </a:r>
            <a:endParaRPr lang="en-US" sz="1600" dirty="0">
              <a:solidFill>
                <a:srgbClr val="FFFFFF"/>
              </a:solidFill>
            </a:endParaRPr>
          </a:p>
          <a:p>
            <a:pPr indent="-171450" defTabSz="685800">
              <a:lnSpc>
                <a:spcPct val="90000"/>
              </a:lnSpc>
              <a:spcBef>
                <a:spcPts val="3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FFFF"/>
              </a:solidFill>
            </a:endParaRPr>
          </a:p>
          <a:p>
            <a:pPr marL="698500" marR="157480" lvl="1" indent="-171450" defTabSz="685800">
              <a:lnSpc>
                <a:spcPct val="90000"/>
              </a:lnSpc>
              <a:buSzPct val="74074"/>
              <a:buFont typeface="Arial" panose="020B0604020202020204" pitchFamily="34" charset="0"/>
              <a:buChar char="•"/>
              <a:tabLst>
                <a:tab pos="697865" algn="l"/>
                <a:tab pos="698500" algn="l"/>
              </a:tabLst>
            </a:pPr>
            <a:r>
              <a:rPr lang="en-US" sz="1600" spc="-5" dirty="0">
                <a:solidFill>
                  <a:srgbClr val="FFFFFF"/>
                </a:solidFill>
              </a:rPr>
              <a:t>Enhance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user</a:t>
            </a:r>
            <a:r>
              <a:rPr lang="en-US" sz="1600" spc="5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experience</a:t>
            </a:r>
            <a:r>
              <a:rPr lang="en-US" sz="1600" spc="5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by</a:t>
            </a:r>
            <a:r>
              <a:rPr lang="en-US" sz="1600" spc="5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enabling</a:t>
            </a:r>
            <a:r>
              <a:rPr lang="en-US" sz="1600" spc="5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seamless</a:t>
            </a:r>
            <a:r>
              <a:rPr lang="en-US" sz="1600" spc="5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navigation</a:t>
            </a:r>
            <a:r>
              <a:rPr lang="en-US" sz="1600" spc="5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from</a:t>
            </a:r>
            <a:r>
              <a:rPr lang="en-US" sz="1600" spc="5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the</a:t>
            </a:r>
            <a:r>
              <a:rPr lang="en-US" sz="1600" spc="5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previous </a:t>
            </a:r>
            <a:r>
              <a:rPr lang="en-US" sz="1600" spc="-290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read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page,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allowing</a:t>
            </a:r>
            <a:r>
              <a:rPr lang="en-US" sz="1600" spc="5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users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to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pick</a:t>
            </a:r>
            <a:r>
              <a:rPr lang="en-US" sz="1600" spc="5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up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where</a:t>
            </a:r>
            <a:r>
              <a:rPr lang="en-US" sz="1600" spc="5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they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left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off</a:t>
            </a:r>
            <a:r>
              <a:rPr lang="en-US" sz="1600" spc="5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across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devices.</a:t>
            </a:r>
            <a:endParaRPr lang="en-US" sz="1600" dirty="0">
              <a:solidFill>
                <a:srgbClr val="FFFFFF"/>
              </a:solidFill>
            </a:endParaRPr>
          </a:p>
          <a:p>
            <a:pPr marL="698500" marR="24765" lvl="1" indent="-171450" defTabSz="685800">
              <a:lnSpc>
                <a:spcPct val="90000"/>
              </a:lnSpc>
              <a:buSzPct val="74074"/>
              <a:buFont typeface="Arial" panose="020B0604020202020204" pitchFamily="34" charset="0"/>
              <a:buChar char="•"/>
              <a:tabLst>
                <a:tab pos="697865" algn="l"/>
                <a:tab pos="698500" algn="l"/>
              </a:tabLst>
            </a:pPr>
            <a:r>
              <a:rPr lang="en-US" sz="1600" spc="-5" dirty="0">
                <a:solidFill>
                  <a:srgbClr val="FFFFFF"/>
                </a:solidFill>
              </a:rPr>
              <a:t>Implement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bookmarks</a:t>
            </a:r>
            <a:r>
              <a:rPr lang="en-US" sz="1600" spc="5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and</a:t>
            </a:r>
            <a:r>
              <a:rPr lang="en-US" sz="1600" spc="5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reading</a:t>
            </a:r>
            <a:r>
              <a:rPr lang="en-US" sz="1600" spc="5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history</a:t>
            </a:r>
            <a:r>
              <a:rPr lang="en-US" sz="1600" spc="5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features</a:t>
            </a:r>
            <a:r>
              <a:rPr lang="en-US" sz="1600" spc="5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to</a:t>
            </a:r>
            <a:r>
              <a:rPr lang="en-US" sz="1600" spc="5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track</a:t>
            </a:r>
            <a:r>
              <a:rPr lang="en-US" sz="1600" spc="5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user</a:t>
            </a:r>
            <a:r>
              <a:rPr lang="en-US" sz="1600" spc="5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progress</a:t>
            </a:r>
            <a:r>
              <a:rPr lang="en-US" sz="1600" spc="5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and </a:t>
            </a:r>
            <a:r>
              <a:rPr lang="en-US" sz="1600" spc="-290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provide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personalized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recommendations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based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on</a:t>
            </a:r>
            <a:r>
              <a:rPr lang="en-US" sz="1600" spc="5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reading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habits.</a:t>
            </a:r>
            <a:endParaRPr lang="en-US" sz="1600" dirty="0">
              <a:solidFill>
                <a:srgbClr val="FFFFFF"/>
              </a:solidFill>
            </a:endParaRPr>
          </a:p>
          <a:p>
            <a:pPr lvl="1" indent="-171450" defTabSz="685800">
              <a:lnSpc>
                <a:spcPct val="90000"/>
              </a:lnSpc>
              <a:spcBef>
                <a:spcPts val="1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FFFF"/>
              </a:solidFill>
            </a:endParaRPr>
          </a:p>
          <a:p>
            <a:pPr marL="241300" indent="-171450" defTabSz="685800">
              <a:lnSpc>
                <a:spcPct val="90000"/>
              </a:lnSpc>
              <a:buSzPct val="71428"/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 sz="1600" b="1" spc="-5" dirty="0">
                <a:solidFill>
                  <a:srgbClr val="FFFFFF"/>
                </a:solidFill>
              </a:rPr>
              <a:t>Integration</a:t>
            </a:r>
            <a:r>
              <a:rPr lang="en-US" sz="1600" b="1" spc="-10" dirty="0">
                <a:solidFill>
                  <a:srgbClr val="FFFFFF"/>
                </a:solidFill>
              </a:rPr>
              <a:t> </a:t>
            </a:r>
            <a:r>
              <a:rPr lang="en-US" sz="1600" b="1" spc="-5" dirty="0">
                <a:solidFill>
                  <a:srgbClr val="FFFFFF"/>
                </a:solidFill>
              </a:rPr>
              <a:t>with</a:t>
            </a:r>
            <a:r>
              <a:rPr lang="en-US" sz="1600" b="1" spc="-10" dirty="0">
                <a:solidFill>
                  <a:srgbClr val="FFFFFF"/>
                </a:solidFill>
              </a:rPr>
              <a:t> </a:t>
            </a:r>
            <a:r>
              <a:rPr lang="en-US" sz="1600" b="1" spc="-5" dirty="0">
                <a:solidFill>
                  <a:srgbClr val="FFFFFF"/>
                </a:solidFill>
              </a:rPr>
              <a:t>Social</a:t>
            </a:r>
            <a:r>
              <a:rPr lang="en-US" sz="1600" b="1" spc="-10" dirty="0">
                <a:solidFill>
                  <a:srgbClr val="FFFFFF"/>
                </a:solidFill>
              </a:rPr>
              <a:t> </a:t>
            </a:r>
            <a:r>
              <a:rPr lang="en-US" sz="1600" b="1" spc="-5" dirty="0">
                <a:solidFill>
                  <a:srgbClr val="FFFFFF"/>
                </a:solidFill>
              </a:rPr>
              <a:t>Platforms</a:t>
            </a:r>
            <a:r>
              <a:rPr lang="en-US" sz="1600" spc="-5" dirty="0">
                <a:solidFill>
                  <a:srgbClr val="FFFFFF"/>
                </a:solidFill>
              </a:rPr>
              <a:t>:</a:t>
            </a:r>
            <a:endParaRPr lang="en-US" sz="1600" dirty="0">
              <a:solidFill>
                <a:srgbClr val="FFFFFF"/>
              </a:solidFill>
            </a:endParaRPr>
          </a:p>
          <a:p>
            <a:pPr indent="-171450" defTabSz="685800">
              <a:lnSpc>
                <a:spcPct val="9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FFFF"/>
              </a:solidFill>
            </a:endParaRPr>
          </a:p>
          <a:p>
            <a:pPr marL="698500" marR="189865" lvl="1" indent="-171450" defTabSz="685800">
              <a:lnSpc>
                <a:spcPct val="90000"/>
              </a:lnSpc>
              <a:buSzPct val="74074"/>
              <a:buFont typeface="Arial" panose="020B0604020202020204" pitchFamily="34" charset="0"/>
              <a:buChar char="•"/>
              <a:tabLst>
                <a:tab pos="697865" algn="l"/>
                <a:tab pos="698500" algn="l"/>
              </a:tabLst>
            </a:pPr>
            <a:r>
              <a:rPr lang="en-US" sz="1600" spc="-5" dirty="0">
                <a:solidFill>
                  <a:srgbClr val="FFFFFF"/>
                </a:solidFill>
              </a:rPr>
              <a:t>Facilitate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social</a:t>
            </a:r>
            <a:r>
              <a:rPr lang="en-US" sz="1600" spc="5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sharing</a:t>
            </a:r>
            <a:r>
              <a:rPr lang="en-US" sz="1600" spc="5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of</a:t>
            </a:r>
            <a:r>
              <a:rPr lang="en-US" sz="1600" spc="5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book</a:t>
            </a:r>
            <a:r>
              <a:rPr lang="en-US" sz="1600" spc="5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excerpts,</a:t>
            </a:r>
            <a:r>
              <a:rPr lang="en-US" sz="1600" spc="5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reviews,</a:t>
            </a:r>
            <a:r>
              <a:rPr lang="en-US" sz="1600" spc="5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and</a:t>
            </a:r>
            <a:r>
              <a:rPr lang="en-US" sz="1600" spc="5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reading</a:t>
            </a:r>
            <a:r>
              <a:rPr lang="en-US" sz="1600" spc="5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progress</a:t>
            </a:r>
            <a:r>
              <a:rPr lang="en-US" sz="1600" spc="5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on 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popular</a:t>
            </a:r>
            <a:r>
              <a:rPr lang="en-US" sz="1600" spc="5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social</a:t>
            </a:r>
            <a:r>
              <a:rPr lang="en-US" sz="1600" spc="5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media</a:t>
            </a:r>
            <a:r>
              <a:rPr lang="en-US" sz="1600" spc="5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platforms,</a:t>
            </a:r>
            <a:r>
              <a:rPr lang="en-US" sz="1600" spc="10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enhancing</a:t>
            </a:r>
            <a:r>
              <a:rPr lang="en-US" sz="1600" spc="5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user</a:t>
            </a:r>
            <a:r>
              <a:rPr lang="en-US" sz="1600" spc="5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engagement</a:t>
            </a:r>
            <a:r>
              <a:rPr lang="en-US" sz="1600" spc="10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and</a:t>
            </a:r>
            <a:r>
              <a:rPr lang="en-US" sz="1600" spc="5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expanding </a:t>
            </a:r>
            <a:r>
              <a:rPr lang="en-US" sz="1600" spc="-290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the platform's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reach.</a:t>
            </a:r>
            <a:endParaRPr lang="en-US" sz="1600" dirty="0">
              <a:solidFill>
                <a:srgbClr val="FFFFFF"/>
              </a:solidFill>
            </a:endParaRPr>
          </a:p>
          <a:p>
            <a:pPr marL="698500" marR="187960" lvl="1" indent="-171450" defTabSz="685800">
              <a:lnSpc>
                <a:spcPct val="90000"/>
              </a:lnSpc>
              <a:buSzPct val="74074"/>
              <a:buFont typeface="Arial" panose="020B0604020202020204" pitchFamily="34" charset="0"/>
              <a:buChar char="•"/>
              <a:tabLst>
                <a:tab pos="697865" algn="l"/>
                <a:tab pos="698500" algn="l"/>
              </a:tabLst>
            </a:pPr>
            <a:r>
              <a:rPr lang="en-US" sz="1600" spc="-5" dirty="0">
                <a:solidFill>
                  <a:srgbClr val="FFFFFF"/>
                </a:solidFill>
              </a:rPr>
              <a:t>Implement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social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login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options</a:t>
            </a:r>
            <a:r>
              <a:rPr lang="en-US" sz="1600" spc="5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to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streamline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user</a:t>
            </a:r>
            <a:r>
              <a:rPr lang="en-US" sz="1600" spc="5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registration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and 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authentication</a:t>
            </a:r>
            <a:r>
              <a:rPr lang="en-US" sz="1600" spc="10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processes,</a:t>
            </a:r>
            <a:r>
              <a:rPr lang="en-US" sz="1600" spc="10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leveraging</a:t>
            </a:r>
            <a:r>
              <a:rPr lang="en-US" sz="1600" spc="5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existing</a:t>
            </a:r>
            <a:r>
              <a:rPr lang="en-US" sz="1600" spc="10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social</a:t>
            </a:r>
            <a:r>
              <a:rPr lang="en-US" sz="1600" spc="10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profiles</a:t>
            </a:r>
            <a:r>
              <a:rPr lang="en-US" sz="1600" spc="10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for</a:t>
            </a:r>
            <a:r>
              <a:rPr lang="en-US" sz="1600" spc="10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a</a:t>
            </a:r>
            <a:r>
              <a:rPr lang="en-US" sz="1600" spc="10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frictionless </a:t>
            </a:r>
            <a:r>
              <a:rPr lang="en-US" sz="1600" spc="-290" dirty="0">
                <a:solidFill>
                  <a:srgbClr val="FFFFFF"/>
                </a:solidFill>
              </a:rPr>
              <a:t> </a:t>
            </a:r>
            <a:r>
              <a:rPr lang="en-US" sz="1600" spc="-5" dirty="0">
                <a:solidFill>
                  <a:srgbClr val="FFFFFF"/>
                </a:solidFill>
              </a:rPr>
              <a:t>user experience.</a:t>
            </a:r>
            <a:endParaRPr lang="en-US" sz="1600" dirty="0">
              <a:solidFill>
                <a:srgbClr val="FFFFFF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83173" y="785809"/>
            <a:ext cx="1333342" cy="32641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573" defTabSz="905256">
              <a:spcBef>
                <a:spcPts val="89"/>
              </a:spcBef>
            </a:pPr>
            <a:r>
              <a:rPr lang="en-IN" sz="1980" b="1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Introduction</a:t>
            </a:r>
            <a:endParaRPr lang="en-IN"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9261" y="1311095"/>
            <a:ext cx="1355984" cy="1077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905256">
              <a:spcAft>
                <a:spcPts val="600"/>
              </a:spcAft>
            </a:pPr>
            <a:endParaRPr lang="en-IN" sz="100" kern="1200">
              <a:solidFill>
                <a:schemeClr val="tx1"/>
              </a:solidFill>
              <a:latin typeface="Times New Roman"/>
              <a:ea typeface="+mn-ea"/>
              <a:cs typeface="Times New Roman"/>
            </a:endParaRPr>
          </a:p>
          <a:p>
            <a:pPr marL="12573" defTabSz="905256">
              <a:spcAft>
                <a:spcPts val="600"/>
              </a:spcAft>
            </a:pPr>
            <a:r>
              <a:rPr lang="en-IN" sz="100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Detection</a:t>
            </a:r>
            <a:r>
              <a:rPr lang="en-IN" sz="100" kern="1200" spc="1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0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of</a:t>
            </a:r>
            <a:r>
              <a:rPr lang="en-IN" sz="100" kern="1200" spc="1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0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text</a:t>
            </a:r>
            <a:r>
              <a:rPr lang="en-IN" sz="100" kern="1200" spc="1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0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reg</a:t>
            </a:r>
            <a:r>
              <a:rPr lang="en-IN" sz="100" kern="1200" spc="1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0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ions</a:t>
            </a:r>
            <a:r>
              <a:rPr lang="en-IN" sz="100" kern="1200" spc="1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0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either</a:t>
            </a:r>
            <a:r>
              <a:rPr lang="en-IN" sz="100" kern="1200" spc="1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0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from</a:t>
            </a:r>
            <a:r>
              <a:rPr lang="en-IN" sz="100" kern="1200" spc="1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0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handw</a:t>
            </a:r>
            <a:r>
              <a:rPr lang="en-IN" sz="100" kern="1200" spc="1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0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ritten</a:t>
            </a:r>
            <a:r>
              <a:rPr lang="en-IN" sz="100" kern="1200" spc="1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0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or</a:t>
            </a:r>
            <a:r>
              <a:rPr lang="en-IN" sz="100" kern="1200" spc="1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0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printed</a:t>
            </a:r>
            <a:r>
              <a:rPr lang="en-IN" sz="100" kern="1200" spc="1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0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docu</a:t>
            </a:r>
            <a:r>
              <a:rPr lang="en-IN" sz="100" kern="1200" spc="1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0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ment</a:t>
            </a:r>
            <a:r>
              <a:rPr lang="en-IN" sz="100" kern="1200" spc="1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0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images</a:t>
            </a:r>
            <a:r>
              <a:rPr lang="en-IN" sz="100" kern="1200" spc="1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0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containing</a:t>
            </a:r>
            <a:r>
              <a:rPr lang="en-IN" sz="100" kern="1200" spc="1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0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va</a:t>
            </a:r>
            <a:r>
              <a:rPr lang="en-IN" sz="100" kern="1200" spc="1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0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rious</a:t>
            </a:r>
            <a:r>
              <a:rPr lang="en-IN" sz="100" kern="1200" spc="1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0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non-text</a:t>
            </a:r>
            <a:r>
              <a:rPr lang="en-IN" sz="100" kern="1200" spc="1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0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ual</a:t>
            </a:r>
            <a:r>
              <a:rPr lang="en-IN" sz="100" kern="1200" spc="1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0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info</a:t>
            </a:r>
            <a:r>
              <a:rPr lang="en-IN" sz="100" kern="1200" spc="1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0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rmation</a:t>
            </a:r>
            <a:r>
              <a:rPr lang="en-IN" sz="100" kern="1200" spc="1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0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is</a:t>
            </a:r>
            <a:r>
              <a:rPr lang="en-IN" sz="100" kern="1200" spc="1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0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</a:t>
            </a:r>
            <a:r>
              <a:rPr lang="en-IN" sz="100" kern="1200" spc="1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0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di</a:t>
            </a:r>
            <a:r>
              <a:rPr lang="en-IN" sz="100" kern="1200" spc="1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0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fficult</a:t>
            </a:r>
            <a:r>
              <a:rPr lang="en-IN" sz="100" kern="1200" spc="1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0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task,</a:t>
            </a:r>
            <a:r>
              <a:rPr lang="en-IN" sz="100" kern="1200" spc="1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0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and</a:t>
            </a:r>
            <a:r>
              <a:rPr lang="en-IN" sz="100" kern="1200" spc="1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0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it</a:t>
            </a:r>
            <a:r>
              <a:rPr lang="en-IN" sz="100" kern="1200" spc="1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0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can</a:t>
            </a:r>
            <a:r>
              <a:rPr lang="en-IN" sz="100" kern="1200" spc="1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0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be</a:t>
            </a:r>
            <a:r>
              <a:rPr lang="en-IN" sz="100" kern="1200" spc="1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0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more</a:t>
            </a:r>
            <a:r>
              <a:rPr lang="en-IN" sz="100" kern="1200" spc="1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0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challenging</a:t>
            </a:r>
            <a:r>
              <a:rPr lang="en-IN" sz="100" kern="1200" spc="1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0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to</a:t>
            </a:r>
            <a:r>
              <a:rPr lang="en-IN" sz="100" kern="1200" spc="1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0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locate</a:t>
            </a:r>
            <a:r>
              <a:rPr lang="en-IN" sz="100" kern="1200" spc="1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0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the</a:t>
            </a:r>
            <a:r>
              <a:rPr lang="en-IN" sz="100" kern="1200" spc="1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0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position</a:t>
            </a:r>
            <a:r>
              <a:rPr lang="en-IN" sz="100" kern="1200" spc="1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0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o</a:t>
            </a:r>
            <a:r>
              <a:rPr lang="en-IN" sz="100" kern="1200" spc="1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0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f</a:t>
            </a:r>
            <a:r>
              <a:rPr lang="en-IN" sz="100" kern="1200" spc="1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0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the</a:t>
            </a:r>
            <a:r>
              <a:rPr lang="en-IN" sz="100" kern="1200" spc="1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0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text</a:t>
            </a:r>
            <a:r>
              <a:rPr lang="en-IN" sz="100" kern="1200" spc="1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0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regions</a:t>
            </a:r>
            <a:r>
              <a:rPr lang="en-IN" sz="100" kern="1200" spc="1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0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when</a:t>
            </a:r>
            <a:r>
              <a:rPr lang="en-IN" sz="100" kern="1200" spc="1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0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we</a:t>
            </a:r>
            <a:r>
              <a:rPr lang="en-IN" sz="100" kern="1200" spc="1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0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deal</a:t>
            </a:r>
            <a:r>
              <a:rPr lang="en-IN" sz="100" kern="1200" spc="1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0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with</a:t>
            </a:r>
            <a:r>
              <a:rPr lang="en-IN" sz="100" kern="1200" spc="1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0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</a:t>
            </a:r>
            <a:r>
              <a:rPr lang="en-IN" sz="100" kern="1200" spc="1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0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docto</a:t>
            </a:r>
            <a:r>
              <a:rPr lang="en-IN" sz="100" kern="1200" spc="1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0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r’s</a:t>
            </a:r>
            <a:r>
              <a:rPr lang="en-IN" sz="100" kern="1200" spc="1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0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prescription</a:t>
            </a:r>
            <a:r>
              <a:rPr lang="en-IN" sz="100" kern="1200" spc="1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0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.</a:t>
            </a:r>
            <a:endParaRPr lang="en-IN" sz="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1210" y="1323775"/>
            <a:ext cx="5677396" cy="297989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573" marR="5029" defTabSz="905256">
              <a:lnSpc>
                <a:spcPct val="117300"/>
              </a:lnSpc>
              <a:spcBef>
                <a:spcPts val="109"/>
              </a:spcBef>
            </a:pP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The E-Book</a:t>
            </a:r>
            <a:r>
              <a:rPr lang="en-IN" sz="1089" kern="1200" spc="1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Library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Management System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is 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software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solution designed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to streamline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the 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management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of</a:t>
            </a:r>
            <a:r>
              <a:rPr lang="en-IN" sz="1089" kern="1200" spc="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e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books,</a:t>
            </a:r>
            <a:r>
              <a:rPr lang="en-IN" sz="1089" kern="1200" spc="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genres,</a:t>
            </a:r>
            <a:r>
              <a:rPr lang="en-IN" sz="1089" kern="1200" spc="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subscribed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users,</a:t>
            </a:r>
            <a:r>
              <a:rPr lang="en-IN" sz="1089" kern="1200" spc="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navigation</a:t>
            </a:r>
            <a:r>
              <a:rPr lang="en-IN" sz="1089" kern="1200" spc="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data,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plans,</a:t>
            </a:r>
            <a:r>
              <a:rPr lang="en-IN" sz="1089" kern="1200" spc="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and</a:t>
            </a:r>
            <a:r>
              <a:rPr lang="en-IN" sz="1089" kern="1200" spc="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user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authentication</a:t>
            </a:r>
            <a:r>
              <a:rPr lang="en-IN" sz="1089" kern="1200" spc="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in 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a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digital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library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setting.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This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system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aims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to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provide an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efficient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platform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for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users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to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access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and 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manage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e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books,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track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their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reading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progress,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and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explore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various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genres.</a:t>
            </a:r>
            <a:r>
              <a:rPr lang="en-IN" sz="1089" kern="1200" spc="2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The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system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consists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of 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several key components:</a:t>
            </a:r>
            <a:endParaRPr lang="en-IN" sz="1089" kern="1200">
              <a:solidFill>
                <a:schemeClr val="tx1"/>
              </a:solidFill>
              <a:latin typeface="Calibri"/>
              <a:ea typeface="+mn-ea"/>
              <a:cs typeface="Calibri"/>
            </a:endParaRPr>
          </a:p>
          <a:p>
            <a:pPr defTabSz="905256"/>
            <a:endParaRPr lang="en-IN" sz="1287" kern="1200">
              <a:solidFill>
                <a:schemeClr val="tx1"/>
              </a:solidFill>
              <a:latin typeface="Calibri"/>
              <a:ea typeface="+mn-ea"/>
              <a:cs typeface="Calibri"/>
            </a:endParaRPr>
          </a:p>
          <a:p>
            <a:pPr defTabSz="905256">
              <a:spcBef>
                <a:spcPts val="25"/>
              </a:spcBef>
            </a:pPr>
            <a:endParaRPr lang="en-IN" sz="1040" kern="1200">
              <a:solidFill>
                <a:schemeClr val="tx1"/>
              </a:solidFill>
              <a:latin typeface="Calibri"/>
              <a:ea typeface="+mn-ea"/>
              <a:cs typeface="Calibri"/>
            </a:endParaRPr>
          </a:p>
          <a:p>
            <a:pPr marL="905885" indent="-438798" defTabSz="905256">
              <a:buFont typeface="Segoe UI Symbol"/>
              <a:buChar char="➢"/>
              <a:tabLst>
                <a:tab pos="905256" algn="l"/>
                <a:tab pos="905885" algn="l"/>
              </a:tabLst>
            </a:pPr>
            <a:r>
              <a:rPr lang="en-IN" sz="1287" b="1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Entities</a:t>
            </a:r>
            <a:endParaRPr lang="en-IN" sz="1287" kern="1200">
              <a:solidFill>
                <a:schemeClr val="tx1"/>
              </a:solidFill>
              <a:latin typeface="Calibri"/>
              <a:ea typeface="+mn-ea"/>
              <a:cs typeface="Calibri"/>
            </a:endParaRPr>
          </a:p>
          <a:p>
            <a:pPr marL="905885" indent="-438798" defTabSz="905256">
              <a:spcBef>
                <a:spcPts val="430"/>
              </a:spcBef>
              <a:buFont typeface="Segoe UI Symbol"/>
              <a:buChar char="➢"/>
              <a:tabLst>
                <a:tab pos="905256" algn="l"/>
                <a:tab pos="905885" algn="l"/>
              </a:tabLst>
            </a:pPr>
            <a:r>
              <a:rPr lang="en-IN" sz="1287" b="1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DTOs (Data Transfer Objects)</a:t>
            </a:r>
            <a:endParaRPr lang="en-IN" sz="1287" kern="1200">
              <a:solidFill>
                <a:schemeClr val="tx1"/>
              </a:solidFill>
              <a:latin typeface="Calibri"/>
              <a:ea typeface="+mn-ea"/>
              <a:cs typeface="Calibri"/>
            </a:endParaRPr>
          </a:p>
          <a:p>
            <a:pPr marL="905885" indent="-438798" defTabSz="905256">
              <a:spcBef>
                <a:spcPts val="426"/>
              </a:spcBef>
              <a:buFont typeface="Segoe UI Symbol"/>
              <a:buChar char="➢"/>
              <a:tabLst>
                <a:tab pos="905256" algn="l"/>
                <a:tab pos="905885" algn="l"/>
              </a:tabLst>
            </a:pPr>
            <a:r>
              <a:rPr lang="en-IN" sz="1287" b="1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Repositorie</a:t>
            </a:r>
            <a:endParaRPr lang="en-IN" sz="1287" kern="1200">
              <a:solidFill>
                <a:schemeClr val="tx1"/>
              </a:solidFill>
              <a:latin typeface="Calibri"/>
              <a:ea typeface="+mn-ea"/>
              <a:cs typeface="Calibri"/>
            </a:endParaRPr>
          </a:p>
          <a:p>
            <a:pPr defTabSz="905256">
              <a:spcBef>
                <a:spcPts val="45"/>
              </a:spcBef>
              <a:buFont typeface="Segoe UI Symbol"/>
              <a:buChar char="➢"/>
            </a:pPr>
            <a:endParaRPr lang="en-IN" sz="1386" kern="1200">
              <a:solidFill>
                <a:schemeClr val="tx1"/>
              </a:solidFill>
              <a:latin typeface="Calibri"/>
              <a:ea typeface="+mn-ea"/>
              <a:cs typeface="Calibri"/>
            </a:endParaRPr>
          </a:p>
          <a:p>
            <a:pPr marL="905885" indent="-438798" defTabSz="905256">
              <a:buFont typeface="Segoe UI Symbol"/>
              <a:buChar char="➢"/>
              <a:tabLst>
                <a:tab pos="905256" algn="l"/>
                <a:tab pos="905885" algn="l"/>
              </a:tabLst>
            </a:pPr>
            <a:r>
              <a:rPr lang="en-IN" sz="1287" b="1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Services</a:t>
            </a:r>
            <a:r>
              <a:rPr lang="en-IN" sz="1287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:</a:t>
            </a:r>
            <a:endParaRPr lang="en-IN" sz="1287" kern="1200">
              <a:solidFill>
                <a:schemeClr val="tx1"/>
              </a:solidFill>
              <a:latin typeface="Calibri"/>
              <a:ea typeface="+mn-ea"/>
              <a:cs typeface="Calibri"/>
            </a:endParaRPr>
          </a:p>
          <a:p>
            <a:pPr marL="905885" indent="-438798" defTabSz="905256">
              <a:spcBef>
                <a:spcPts val="426"/>
              </a:spcBef>
              <a:buFont typeface="Segoe UI Symbol"/>
              <a:buChar char="➢"/>
              <a:tabLst>
                <a:tab pos="905256" algn="l"/>
                <a:tab pos="905885" algn="l"/>
              </a:tabLst>
            </a:pPr>
            <a:r>
              <a:rPr lang="en-IN" sz="1287" b="1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Controllers</a:t>
            </a:r>
            <a:endParaRPr lang="en-IN" sz="1287" kern="1200">
              <a:solidFill>
                <a:schemeClr val="tx1"/>
              </a:solidFill>
              <a:latin typeface="Calibri"/>
              <a:ea typeface="+mn-ea"/>
              <a:cs typeface="Calibri"/>
            </a:endParaRPr>
          </a:p>
          <a:p>
            <a:pPr marL="905885" indent="-438798" defTabSz="905256">
              <a:spcBef>
                <a:spcPts val="430"/>
              </a:spcBef>
              <a:buFont typeface="Segoe UI Symbol"/>
              <a:buChar char="➢"/>
              <a:tabLst>
                <a:tab pos="905256" algn="l"/>
                <a:tab pos="905885" algn="l"/>
              </a:tabLst>
            </a:pPr>
            <a:r>
              <a:rPr lang="en-IN" sz="1287" b="1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Repositories</a:t>
            </a:r>
            <a:endParaRPr lang="en-IN" sz="13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9261" y="5251640"/>
            <a:ext cx="5965448" cy="1806301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573" defTabSz="905256">
              <a:spcBef>
                <a:spcPts val="807"/>
              </a:spcBef>
            </a:pPr>
            <a:r>
              <a:rPr lang="en-IN" sz="1238" kern="1200" spc="40">
                <a:solidFill>
                  <a:srgbClr val="4472C4"/>
                </a:solidFill>
                <a:latin typeface="Calibri Light"/>
                <a:ea typeface="+mn-ea"/>
                <a:cs typeface="Calibri Light"/>
              </a:rPr>
              <a:t>Objective</a:t>
            </a:r>
            <a:endParaRPr lang="en-IN" sz="1238" kern="1200">
              <a:solidFill>
                <a:schemeClr val="tx1"/>
              </a:solidFill>
              <a:latin typeface="Calibri Light"/>
              <a:ea typeface="+mn-ea"/>
              <a:cs typeface="Calibri Light"/>
            </a:endParaRPr>
          </a:p>
          <a:p>
            <a:pPr marL="479660" marR="5029" defTabSz="905256">
              <a:lnSpc>
                <a:spcPts val="1969"/>
              </a:lnSpc>
              <a:spcBef>
                <a:spcPts val="119"/>
              </a:spcBef>
            </a:pP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The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objective</a:t>
            </a:r>
            <a:r>
              <a:rPr lang="en-IN" sz="1089" kern="1200" spc="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of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the</a:t>
            </a:r>
            <a:r>
              <a:rPr lang="en-IN" sz="1089" kern="1200" spc="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BookNest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Comprehensive</a:t>
            </a:r>
            <a:r>
              <a:rPr lang="en-IN" sz="1089" kern="1200" spc="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Library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Management</a:t>
            </a:r>
            <a:r>
              <a:rPr lang="en-IN" sz="1089" kern="1200" spc="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System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is</a:t>
            </a:r>
            <a:r>
              <a:rPr lang="en-IN" sz="1089" kern="1200" spc="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to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provide</a:t>
            </a:r>
            <a:r>
              <a:rPr lang="en-IN" sz="1089" kern="1200" spc="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robust 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and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user-friendly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platform</a:t>
            </a:r>
            <a:r>
              <a:rPr lang="en-IN" sz="1089" kern="1200" spc="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for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managing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digital</a:t>
            </a:r>
            <a:r>
              <a:rPr lang="en-IN" sz="1089" kern="1200" spc="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library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resources,</a:t>
            </a:r>
            <a:r>
              <a:rPr lang="en-IN" sz="1089" kern="1200" spc="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including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ebooks,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users,</a:t>
            </a:r>
            <a:r>
              <a:rPr lang="en-IN" sz="1089" kern="1200" spc="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plans,</a:t>
            </a:r>
            <a:endParaRPr lang="en-IN" sz="1089" kern="1200">
              <a:solidFill>
                <a:schemeClr val="tx1"/>
              </a:solidFill>
              <a:latin typeface="Calibri"/>
              <a:ea typeface="+mn-ea"/>
              <a:cs typeface="Calibri"/>
            </a:endParaRPr>
          </a:p>
          <a:p>
            <a:pPr marL="479660" marR="212483" defTabSz="905256">
              <a:lnSpc>
                <a:spcPts val="1969"/>
              </a:lnSpc>
              <a:spcBef>
                <a:spcPts val="30"/>
              </a:spcBef>
            </a:pP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and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navigation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data.</a:t>
            </a:r>
            <a:r>
              <a:rPr lang="en-IN" sz="1089" kern="1200" spc="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The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system</a:t>
            </a:r>
            <a:r>
              <a:rPr lang="en-IN" sz="1089" kern="1200" spc="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aims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to</a:t>
            </a:r>
            <a:r>
              <a:rPr lang="en-IN" sz="1089" kern="1200" spc="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streamline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the</a:t>
            </a:r>
            <a:r>
              <a:rPr lang="en-IN" sz="1089" kern="1200" spc="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process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of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accessing,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organizing,</a:t>
            </a:r>
            <a:r>
              <a:rPr lang="en-IN" sz="1089" kern="1200" spc="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and 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navigating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through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a</a:t>
            </a:r>
            <a:r>
              <a:rPr lang="en-IN" sz="1089" kern="1200" spc="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diverse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collection</a:t>
            </a:r>
            <a:r>
              <a:rPr lang="en-IN" sz="1089" kern="1200" spc="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of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ebooks</a:t>
            </a:r>
            <a:r>
              <a:rPr lang="en-IN" sz="1089" kern="1200" spc="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while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ensuring</a:t>
            </a:r>
            <a:r>
              <a:rPr lang="en-IN" sz="1089" kern="1200" spc="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data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security,</a:t>
            </a:r>
            <a:r>
              <a:rPr lang="en-IN" sz="1089" kern="1200" spc="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scalability,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and</a:t>
            </a:r>
            <a:endParaRPr lang="en-IN" sz="1089" kern="1200">
              <a:solidFill>
                <a:schemeClr val="tx1"/>
              </a:solidFill>
              <a:latin typeface="Calibri"/>
              <a:ea typeface="+mn-ea"/>
              <a:cs typeface="Calibri"/>
            </a:endParaRPr>
          </a:p>
          <a:p>
            <a:pPr marL="479660" marR="92412" defTabSz="905256">
              <a:lnSpc>
                <a:spcPts val="1969"/>
              </a:lnSpc>
            </a:pP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performance.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To</a:t>
            </a:r>
            <a:r>
              <a:rPr lang="en-IN" sz="1089" kern="1200" spc="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provide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an</a:t>
            </a:r>
            <a:r>
              <a:rPr lang="en-IN" sz="1089" kern="1200" spc="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overview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of</a:t>
            </a:r>
            <a:r>
              <a:rPr lang="en-IN" sz="1089" kern="1200" spc="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the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features</a:t>
            </a:r>
            <a:r>
              <a:rPr lang="en-IN" sz="1089" kern="1200" spc="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and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functionalities</a:t>
            </a:r>
            <a:r>
              <a:rPr lang="en-IN" sz="1089" kern="1200" spc="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of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the</a:t>
            </a:r>
            <a:r>
              <a:rPr lang="en-IN" sz="1089" kern="1200" spc="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BookNest</a:t>
            </a:r>
            <a:r>
              <a:rPr lang="en-IN" sz="1089" kern="1200" spc="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library 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management</a:t>
            </a:r>
            <a:r>
              <a:rPr lang="en-IN" sz="1089" kern="1200" spc="-1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system.</a:t>
            </a:r>
            <a:endParaRPr lang="en-IN"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77690" y="7457905"/>
            <a:ext cx="5965448" cy="9356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8887" marR="5029" indent="-226314" defTabSz="905256">
              <a:lnSpc>
                <a:spcPct val="150900"/>
              </a:lnSpc>
              <a:spcBef>
                <a:spcPts val="99"/>
              </a:spcBef>
              <a:buSzPct val="109090"/>
              <a:buFont typeface="Segoe UI Symbol"/>
              <a:buChar char="➢"/>
              <a:tabLst>
                <a:tab pos="238887" algn="l"/>
              </a:tabLst>
            </a:pP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To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analyze</a:t>
            </a:r>
            <a:r>
              <a:rPr lang="en-IN" sz="1089" kern="1200" spc="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the</a:t>
            </a:r>
            <a:r>
              <a:rPr lang="en-IN" sz="1089" kern="1200" spc="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technology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stack</a:t>
            </a:r>
            <a:r>
              <a:rPr lang="en-IN" sz="1089" kern="1200" spc="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used</a:t>
            </a:r>
            <a:r>
              <a:rPr lang="en-IN" sz="1089" kern="1200" spc="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in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developing</a:t>
            </a:r>
            <a:r>
              <a:rPr lang="en-IN" sz="1089" kern="1200" spc="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BookNest,</a:t>
            </a:r>
            <a:r>
              <a:rPr lang="en-IN" sz="1089" kern="1200" spc="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including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React,</a:t>
            </a:r>
            <a:r>
              <a:rPr lang="en-IN" sz="1089" kern="1200" spc="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Spring</a:t>
            </a:r>
            <a:r>
              <a:rPr lang="en-IN" sz="1089" kern="1200" spc="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Boot,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and</a:t>
            </a:r>
            <a:r>
              <a:rPr lang="en-IN" sz="1089" kern="1200" spc="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MySQL, 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and evaluate</a:t>
            </a:r>
            <a:r>
              <a:rPr lang="en-IN" sz="1089" kern="1200" spc="-1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their suitability for the project.</a:t>
            </a:r>
            <a:endParaRPr lang="en-IN" sz="1089" kern="1200">
              <a:solidFill>
                <a:schemeClr val="tx1"/>
              </a:solidFill>
              <a:latin typeface="Calibri"/>
              <a:ea typeface="+mn-ea"/>
              <a:cs typeface="Calibri"/>
            </a:endParaRPr>
          </a:p>
          <a:p>
            <a:pPr defTabSz="905256">
              <a:spcBef>
                <a:spcPts val="50"/>
              </a:spcBef>
              <a:buFont typeface="Segoe UI Symbol"/>
              <a:buChar char="➢"/>
            </a:pPr>
            <a:endParaRPr lang="en-IN" sz="1535" kern="1200">
              <a:solidFill>
                <a:schemeClr val="tx1"/>
              </a:solidFill>
              <a:latin typeface="Calibri"/>
              <a:ea typeface="+mn-ea"/>
              <a:cs typeface="Calibri"/>
            </a:endParaRPr>
          </a:p>
          <a:p>
            <a:pPr marL="238887" indent="-226314" defTabSz="905256">
              <a:buSzPct val="109090"/>
              <a:buFont typeface="Segoe UI Symbol"/>
              <a:buChar char="➢"/>
              <a:tabLst>
                <a:tab pos="238887" algn="l"/>
              </a:tabLst>
            </a:pP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To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assess</a:t>
            </a:r>
            <a:r>
              <a:rPr lang="en-IN" sz="1089" kern="1200" spc="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the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usability</a:t>
            </a:r>
            <a:r>
              <a:rPr lang="en-IN" sz="1089" kern="1200" spc="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and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user</a:t>
            </a:r>
            <a:r>
              <a:rPr lang="en-IN" sz="1089" kern="1200" spc="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experience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of</a:t>
            </a:r>
            <a:r>
              <a:rPr lang="en-IN" sz="1089" kern="1200" spc="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the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BookNest</a:t>
            </a:r>
            <a:r>
              <a:rPr lang="en-IN" sz="1089" kern="1200" spc="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interface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for</a:t>
            </a:r>
            <a:r>
              <a:rPr lang="en-IN" sz="1089" kern="1200" spc="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both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librarians</a:t>
            </a:r>
            <a:r>
              <a:rPr lang="en-IN" sz="1089" kern="1200" spc="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and</a:t>
            </a:r>
            <a:r>
              <a:rPr lang="en-IN" sz="1089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089" kern="1200" spc="-5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patrons.</a:t>
            </a:r>
            <a:endParaRPr lang="en-IN" sz="1100" dirty="0">
              <a:latin typeface="Calibri"/>
              <a:cs typeface="Calibri"/>
            </a:endParaRPr>
          </a:p>
        </p:txBody>
      </p:sp>
      <p:pic>
        <p:nvPicPr>
          <p:cNvPr id="9" name="Picture 8" descr="A circular metal object with many parts&#10;&#10;Description automatically generated with medium confidence">
            <a:extLst>
              <a:ext uri="{FF2B5EF4-FFF2-40B4-BE49-F238E27FC236}">
                <a16:creationId xmlns:a16="http://schemas.microsoft.com/office/drawing/2014/main" id="{CD73ABC9-07D6-65FC-4874-DF1B5C0F2A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438399"/>
            <a:ext cx="2794000" cy="226523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1233677" y="917550"/>
            <a:ext cx="6221730" cy="3204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52700"/>
              </a:lnSpc>
              <a:spcBef>
                <a:spcPts val="100"/>
              </a:spcBef>
              <a:buSzPct val="109090"/>
              <a:buFont typeface="Segoe UI Symbol"/>
              <a:buChar char="➢"/>
              <a:tabLst>
                <a:tab pos="241300" algn="l"/>
              </a:tabLst>
            </a:pPr>
            <a:r>
              <a:rPr lang="en-IN" sz="1100" spc="-5">
                <a:latin typeface="Calibri"/>
                <a:cs typeface="Calibri"/>
              </a:rPr>
              <a:t>To</a:t>
            </a:r>
            <a:r>
              <a:rPr lang="en-IN" sz="1100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evaluate</a:t>
            </a:r>
            <a:r>
              <a:rPr lang="en-IN" sz="1100" spc="5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the</a:t>
            </a:r>
            <a:r>
              <a:rPr lang="en-IN" sz="1100" spc="5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reliability,</a:t>
            </a:r>
            <a:r>
              <a:rPr lang="en-IN" sz="1100" spc="5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performance,</a:t>
            </a:r>
            <a:r>
              <a:rPr lang="en-IN" sz="1100" spc="5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and</a:t>
            </a:r>
            <a:r>
              <a:rPr lang="en-IN" sz="1100" spc="5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scalability</a:t>
            </a:r>
            <a:r>
              <a:rPr lang="en-IN" sz="1100" spc="5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of</a:t>
            </a:r>
            <a:r>
              <a:rPr lang="en-IN" sz="1100" spc="5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BookNest's</a:t>
            </a:r>
            <a:r>
              <a:rPr lang="en-IN" sz="1100" spc="5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backend</a:t>
            </a:r>
            <a:r>
              <a:rPr lang="en-IN" sz="1100" spc="5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infrastructure,</a:t>
            </a:r>
            <a:r>
              <a:rPr lang="en-IN" sz="1100" spc="5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particularly </a:t>
            </a:r>
            <a:r>
              <a:rPr lang="en-IN" sz="1100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focusing</a:t>
            </a:r>
            <a:r>
              <a:rPr lang="en-IN" sz="1100" spc="-10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on Spring Boot and MySQL.</a:t>
            </a:r>
            <a:endParaRPr lang="en-IN"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Segoe UI Symbol"/>
              <a:buChar char="➢"/>
            </a:pPr>
            <a:endParaRPr lang="en-IN" sz="1000">
              <a:latin typeface="Calibri"/>
              <a:cs typeface="Calibri"/>
            </a:endParaRPr>
          </a:p>
          <a:p>
            <a:pPr marL="241300" marR="389890" indent="-228600">
              <a:lnSpc>
                <a:spcPct val="152700"/>
              </a:lnSpc>
              <a:buSzPct val="109090"/>
              <a:buFont typeface="Segoe UI Symbol"/>
              <a:buChar char="➢"/>
              <a:tabLst>
                <a:tab pos="241300" algn="l"/>
              </a:tabLst>
            </a:pPr>
            <a:r>
              <a:rPr lang="en-IN" sz="1100" spc="-5">
                <a:latin typeface="Calibri"/>
                <a:cs typeface="Calibri"/>
              </a:rPr>
              <a:t>To</a:t>
            </a:r>
            <a:r>
              <a:rPr lang="en-IN" sz="1100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examine</a:t>
            </a:r>
            <a:r>
              <a:rPr lang="en-IN" sz="1100" spc="5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the</a:t>
            </a:r>
            <a:r>
              <a:rPr lang="en-IN" sz="1100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security</a:t>
            </a:r>
            <a:r>
              <a:rPr lang="en-IN" sz="1100" spc="5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measures</a:t>
            </a:r>
            <a:r>
              <a:rPr lang="en-IN" sz="1100" spc="5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implemented</a:t>
            </a:r>
            <a:r>
              <a:rPr lang="en-IN" sz="1100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in</a:t>
            </a:r>
            <a:r>
              <a:rPr lang="en-IN" sz="1100" spc="5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BookNest</a:t>
            </a:r>
            <a:r>
              <a:rPr lang="en-IN" sz="1100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to</a:t>
            </a:r>
            <a:r>
              <a:rPr lang="en-IN" sz="1100" spc="5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protect</a:t>
            </a:r>
            <a:r>
              <a:rPr lang="en-IN" sz="1100" spc="5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sensitive</a:t>
            </a:r>
            <a:r>
              <a:rPr lang="en-IN" sz="1100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data</a:t>
            </a:r>
            <a:r>
              <a:rPr lang="en-IN" sz="1100" spc="5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and</a:t>
            </a:r>
            <a:r>
              <a:rPr lang="en-IN" sz="1100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prevent </a:t>
            </a:r>
            <a:r>
              <a:rPr lang="en-IN" sz="1100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unauthorized</a:t>
            </a:r>
            <a:r>
              <a:rPr lang="en-IN" sz="1100" spc="-10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access.</a:t>
            </a:r>
            <a:endParaRPr lang="en-IN"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Segoe UI Symbol"/>
              <a:buChar char="➢"/>
            </a:pPr>
            <a:endParaRPr lang="en-IN" sz="1000">
              <a:latin typeface="Calibri"/>
              <a:cs typeface="Calibri"/>
            </a:endParaRPr>
          </a:p>
          <a:p>
            <a:pPr marL="241300" marR="66040" indent="-228600">
              <a:lnSpc>
                <a:spcPct val="150900"/>
              </a:lnSpc>
              <a:buSzPct val="109090"/>
              <a:buFont typeface="Segoe UI Symbol"/>
              <a:buChar char="➢"/>
              <a:tabLst>
                <a:tab pos="241300" algn="l"/>
              </a:tabLst>
            </a:pPr>
            <a:r>
              <a:rPr lang="en-IN" sz="1100" spc="-5">
                <a:latin typeface="Calibri"/>
                <a:cs typeface="Calibri"/>
              </a:rPr>
              <a:t>To</a:t>
            </a:r>
            <a:r>
              <a:rPr lang="en-IN" sz="1100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analyze</a:t>
            </a:r>
            <a:r>
              <a:rPr lang="en-IN" sz="1100" spc="5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the</a:t>
            </a:r>
            <a:r>
              <a:rPr lang="en-IN" sz="1100" spc="5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impact</a:t>
            </a:r>
            <a:r>
              <a:rPr lang="en-IN" sz="1100" spc="5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of</a:t>
            </a:r>
            <a:r>
              <a:rPr lang="en-IN" sz="1100" spc="5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BookNest</a:t>
            </a:r>
            <a:r>
              <a:rPr lang="en-IN" sz="1100" spc="5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on</a:t>
            </a:r>
            <a:r>
              <a:rPr lang="en-IN" sz="1100" spc="5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streamlining</a:t>
            </a:r>
            <a:r>
              <a:rPr lang="en-IN" sz="1100" spc="5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library</a:t>
            </a:r>
            <a:r>
              <a:rPr lang="en-IN" sz="1100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operations,</a:t>
            </a:r>
            <a:r>
              <a:rPr lang="en-IN" sz="1100" spc="5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including</a:t>
            </a:r>
            <a:r>
              <a:rPr lang="en-IN" sz="1100" spc="5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cataloging,</a:t>
            </a:r>
            <a:r>
              <a:rPr lang="en-IN" sz="1100" spc="5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membership </a:t>
            </a:r>
            <a:r>
              <a:rPr lang="en-IN" sz="1100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management, checkout,</a:t>
            </a:r>
            <a:r>
              <a:rPr lang="en-IN" sz="1100" spc="-10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and return processes.</a:t>
            </a:r>
            <a:endParaRPr lang="en-IN"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Segoe UI Symbol"/>
              <a:buChar char="➢"/>
            </a:pPr>
            <a:endParaRPr lang="en-IN" sz="1000">
              <a:latin typeface="Calibri"/>
              <a:cs typeface="Calibri"/>
            </a:endParaRPr>
          </a:p>
          <a:p>
            <a:pPr marL="241300" marR="231140" indent="-228600">
              <a:lnSpc>
                <a:spcPct val="150900"/>
              </a:lnSpc>
              <a:buSzPct val="109090"/>
              <a:buFont typeface="Segoe UI Symbol"/>
              <a:buChar char="➢"/>
              <a:tabLst>
                <a:tab pos="241300" algn="l"/>
              </a:tabLst>
            </a:pPr>
            <a:r>
              <a:rPr lang="en-IN" sz="1100" spc="-5">
                <a:latin typeface="Calibri"/>
                <a:cs typeface="Calibri"/>
              </a:rPr>
              <a:t>To</a:t>
            </a:r>
            <a:r>
              <a:rPr lang="en-IN" sz="1100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investigate</a:t>
            </a:r>
            <a:r>
              <a:rPr lang="en-IN" sz="1100" spc="5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any</a:t>
            </a:r>
            <a:r>
              <a:rPr lang="en-IN" sz="1100" spc="5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challenges</a:t>
            </a:r>
            <a:r>
              <a:rPr lang="en-IN" sz="1100" spc="5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encountered</a:t>
            </a:r>
            <a:r>
              <a:rPr lang="en-IN" sz="1100" spc="5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during</a:t>
            </a:r>
            <a:r>
              <a:rPr lang="en-IN" sz="1100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the</a:t>
            </a:r>
            <a:r>
              <a:rPr lang="en-IN" sz="1100" spc="5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development</a:t>
            </a:r>
            <a:r>
              <a:rPr lang="en-IN" sz="1100" spc="5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and</a:t>
            </a:r>
            <a:r>
              <a:rPr lang="en-IN" sz="1100" spc="5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implementation</a:t>
            </a:r>
            <a:r>
              <a:rPr lang="en-IN" sz="1100" spc="5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of</a:t>
            </a:r>
            <a:r>
              <a:rPr lang="en-IN" sz="1100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BookNest </a:t>
            </a:r>
            <a:r>
              <a:rPr lang="en-IN" sz="1100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and the strategies employed to overcome them.</a:t>
            </a:r>
            <a:endParaRPr lang="en-IN"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Segoe UI Symbol"/>
              <a:buChar char="➢"/>
            </a:pPr>
            <a:endParaRPr lang="en-IN" sz="1000">
              <a:latin typeface="Calibri"/>
              <a:cs typeface="Calibri"/>
            </a:endParaRPr>
          </a:p>
          <a:p>
            <a:pPr marL="241300" marR="546735" indent="-228600">
              <a:lnSpc>
                <a:spcPct val="152700"/>
              </a:lnSpc>
              <a:buSzPct val="109090"/>
              <a:buFont typeface="Segoe UI Symbol"/>
              <a:buChar char="➢"/>
              <a:tabLst>
                <a:tab pos="241300" algn="l"/>
              </a:tabLst>
            </a:pPr>
            <a:r>
              <a:rPr lang="en-IN" sz="1100" spc="-5">
                <a:latin typeface="Calibri"/>
                <a:cs typeface="Calibri"/>
              </a:rPr>
              <a:t>To</a:t>
            </a:r>
            <a:r>
              <a:rPr lang="en-IN" sz="1100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gather</a:t>
            </a:r>
            <a:r>
              <a:rPr lang="en-IN" sz="1100" spc="5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feedback</a:t>
            </a:r>
            <a:r>
              <a:rPr lang="en-IN" sz="1100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from</a:t>
            </a:r>
            <a:r>
              <a:rPr lang="en-IN" sz="1100" spc="5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librarians,</a:t>
            </a:r>
            <a:r>
              <a:rPr lang="en-IN" sz="1100" spc="5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administrators,</a:t>
            </a:r>
            <a:r>
              <a:rPr lang="en-IN" sz="1100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and</a:t>
            </a:r>
            <a:r>
              <a:rPr lang="en-IN" sz="1100" spc="5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patrons</a:t>
            </a:r>
            <a:r>
              <a:rPr lang="en-IN" sz="1100" spc="5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regarding</a:t>
            </a:r>
            <a:r>
              <a:rPr lang="en-IN" sz="1100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their</a:t>
            </a:r>
            <a:r>
              <a:rPr lang="en-IN" sz="1100" spc="5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experience</a:t>
            </a:r>
            <a:r>
              <a:rPr lang="en-IN" sz="1100" spc="5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with </a:t>
            </a:r>
            <a:r>
              <a:rPr lang="en-IN" sz="1100">
                <a:latin typeface="Calibri"/>
                <a:cs typeface="Calibri"/>
              </a:rPr>
              <a:t> </a:t>
            </a:r>
            <a:r>
              <a:rPr lang="en-IN" sz="1100" spc="-5">
                <a:latin typeface="Calibri"/>
                <a:cs typeface="Calibri"/>
              </a:rPr>
              <a:t>BookNest and identify areas for improvement.</a:t>
            </a:r>
            <a:endParaRPr lang="en-IN" sz="11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33676" y="5029200"/>
            <a:ext cx="2652523" cy="38258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IN" sz="1400" b="1" spc="-5" dirty="0">
                <a:latin typeface="Calibri"/>
                <a:cs typeface="Calibri"/>
              </a:rPr>
              <a:t>Specifications</a:t>
            </a:r>
            <a:r>
              <a:rPr lang="en-IN" sz="1400" b="1" spc="-30" dirty="0">
                <a:latin typeface="Calibri"/>
                <a:cs typeface="Calibri"/>
              </a:rPr>
              <a:t> </a:t>
            </a:r>
            <a:r>
              <a:rPr lang="en-IN" sz="1400" b="1" spc="-5" dirty="0">
                <a:latin typeface="Calibri"/>
                <a:cs typeface="Calibri"/>
              </a:rPr>
              <a:t>:</a:t>
            </a:r>
            <a:endParaRPr lang="en-IN" sz="1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lang="en-IN" sz="2500" dirty="0">
              <a:latin typeface="Calibri"/>
              <a:cs typeface="Calibri"/>
            </a:endParaRPr>
          </a:p>
          <a:p>
            <a:pPr marL="506730" indent="-274955">
              <a:lnSpc>
                <a:spcPct val="100000"/>
              </a:lnSpc>
              <a:buClr>
                <a:srgbClr val="000000"/>
              </a:buClr>
              <a:buSzPct val="123809"/>
              <a:buFont typeface="Segoe UI Symbol"/>
              <a:buChar char="➢"/>
              <a:tabLst>
                <a:tab pos="507365" algn="l"/>
              </a:tabLst>
            </a:pPr>
            <a:r>
              <a:rPr lang="en-IN" sz="1050" spc="40" dirty="0">
                <a:solidFill>
                  <a:srgbClr val="4472C4"/>
                </a:solidFill>
                <a:latin typeface="Calibri Light"/>
                <a:cs typeface="Calibri Light"/>
              </a:rPr>
              <a:t>E book</a:t>
            </a:r>
            <a:r>
              <a:rPr lang="en-IN" sz="1050" spc="-40" dirty="0">
                <a:solidFill>
                  <a:srgbClr val="4472C4"/>
                </a:solidFill>
                <a:latin typeface="Calibri Light"/>
                <a:cs typeface="Calibri Light"/>
              </a:rPr>
              <a:t> </a:t>
            </a:r>
            <a:r>
              <a:rPr lang="en-IN" sz="1050" spc="45" dirty="0">
                <a:solidFill>
                  <a:srgbClr val="4472C4"/>
                </a:solidFill>
                <a:latin typeface="Calibri Light"/>
                <a:cs typeface="Calibri Light"/>
              </a:rPr>
              <a:t>Management</a:t>
            </a:r>
            <a:endParaRPr lang="en-IN" sz="1050" dirty="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Segoe UI Symbol"/>
              <a:buChar char="➢"/>
            </a:pPr>
            <a:endParaRPr lang="en-IN" sz="1300" dirty="0">
              <a:latin typeface="Calibri Light"/>
              <a:cs typeface="Calibri Light"/>
            </a:endParaRPr>
          </a:p>
          <a:p>
            <a:pPr marL="506730" indent="-274955">
              <a:lnSpc>
                <a:spcPct val="100000"/>
              </a:lnSpc>
              <a:buClr>
                <a:srgbClr val="000000"/>
              </a:buClr>
              <a:buSzPct val="123809"/>
              <a:buFont typeface="Segoe UI Symbol"/>
              <a:buChar char="➢"/>
              <a:tabLst>
                <a:tab pos="507365" algn="l"/>
              </a:tabLst>
            </a:pPr>
            <a:r>
              <a:rPr lang="en-IN" sz="1050" spc="35" dirty="0">
                <a:solidFill>
                  <a:srgbClr val="4472C4"/>
                </a:solidFill>
                <a:latin typeface="Calibri Light"/>
                <a:cs typeface="Calibri Light"/>
              </a:rPr>
              <a:t>User</a:t>
            </a:r>
            <a:r>
              <a:rPr lang="en-IN" sz="1050" spc="-40" dirty="0">
                <a:solidFill>
                  <a:srgbClr val="4472C4"/>
                </a:solidFill>
                <a:latin typeface="Calibri Light"/>
                <a:cs typeface="Calibri Light"/>
              </a:rPr>
              <a:t> </a:t>
            </a:r>
            <a:r>
              <a:rPr lang="en-IN" sz="1050" spc="45" dirty="0">
                <a:solidFill>
                  <a:srgbClr val="4472C4"/>
                </a:solidFill>
                <a:latin typeface="Calibri Light"/>
                <a:cs typeface="Calibri Light"/>
              </a:rPr>
              <a:t>Management</a:t>
            </a:r>
            <a:endParaRPr lang="en-IN" sz="1050" dirty="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Segoe UI Symbol"/>
              <a:buChar char="➢"/>
            </a:pPr>
            <a:endParaRPr lang="en-IN" sz="2500" dirty="0">
              <a:latin typeface="Calibri Light"/>
              <a:cs typeface="Calibri Light"/>
            </a:endParaRPr>
          </a:p>
          <a:p>
            <a:pPr marL="506730" indent="-274955">
              <a:lnSpc>
                <a:spcPct val="100000"/>
              </a:lnSpc>
              <a:buClr>
                <a:srgbClr val="000000"/>
              </a:buClr>
              <a:buSzPct val="123809"/>
              <a:buFont typeface="Segoe UI Symbol"/>
              <a:buChar char="➢"/>
              <a:tabLst>
                <a:tab pos="507365" algn="l"/>
              </a:tabLst>
            </a:pPr>
            <a:r>
              <a:rPr lang="en-IN" sz="1050" spc="35" dirty="0">
                <a:solidFill>
                  <a:srgbClr val="4472C4"/>
                </a:solidFill>
                <a:latin typeface="Calibri Light"/>
                <a:cs typeface="Calibri Light"/>
              </a:rPr>
              <a:t>Plan</a:t>
            </a:r>
            <a:r>
              <a:rPr lang="en-IN" sz="1050" spc="-45" dirty="0">
                <a:solidFill>
                  <a:srgbClr val="4472C4"/>
                </a:solidFill>
                <a:latin typeface="Calibri Light"/>
                <a:cs typeface="Calibri Light"/>
              </a:rPr>
              <a:t> </a:t>
            </a:r>
            <a:r>
              <a:rPr lang="en-IN" sz="1050" spc="45" dirty="0">
                <a:solidFill>
                  <a:srgbClr val="4472C4"/>
                </a:solidFill>
                <a:latin typeface="Calibri Light"/>
                <a:cs typeface="Calibri Light"/>
              </a:rPr>
              <a:t>Management</a:t>
            </a:r>
            <a:endParaRPr lang="en-IN" sz="1050" dirty="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Segoe UI Symbol"/>
              <a:buChar char="➢"/>
            </a:pPr>
            <a:endParaRPr lang="en-IN" sz="2500" dirty="0">
              <a:latin typeface="Calibri Light"/>
              <a:cs typeface="Calibri Light"/>
            </a:endParaRPr>
          </a:p>
          <a:p>
            <a:pPr marL="499745" indent="-267970">
              <a:lnSpc>
                <a:spcPct val="100000"/>
              </a:lnSpc>
              <a:buClr>
                <a:srgbClr val="000000"/>
              </a:buClr>
              <a:buSzPct val="123809"/>
              <a:buFont typeface="Segoe UI Symbol"/>
              <a:buChar char="➢"/>
              <a:tabLst>
                <a:tab pos="500380" algn="l"/>
              </a:tabLst>
            </a:pPr>
            <a:r>
              <a:rPr lang="en-IN" sz="1050" spc="35" dirty="0">
                <a:solidFill>
                  <a:srgbClr val="4472C4"/>
                </a:solidFill>
                <a:latin typeface="Calibri Light"/>
                <a:cs typeface="Calibri Light"/>
              </a:rPr>
              <a:t>Navigation</a:t>
            </a:r>
            <a:r>
              <a:rPr lang="en-IN" sz="1050" spc="10" dirty="0">
                <a:solidFill>
                  <a:srgbClr val="4472C4"/>
                </a:solidFill>
                <a:latin typeface="Calibri Light"/>
                <a:cs typeface="Calibri Light"/>
              </a:rPr>
              <a:t> </a:t>
            </a:r>
            <a:r>
              <a:rPr lang="en-IN" sz="1050" spc="40" dirty="0">
                <a:solidFill>
                  <a:srgbClr val="4472C4"/>
                </a:solidFill>
                <a:latin typeface="Calibri Light"/>
                <a:cs typeface="Calibri Light"/>
              </a:rPr>
              <a:t>Tracking</a:t>
            </a:r>
            <a:endParaRPr lang="en-IN" sz="1050" dirty="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Segoe UI Symbol"/>
              <a:buChar char="➢"/>
            </a:pPr>
            <a:endParaRPr lang="en-IN" sz="1650" dirty="0">
              <a:latin typeface="Calibri Light"/>
              <a:cs typeface="Calibri Light"/>
            </a:endParaRPr>
          </a:p>
          <a:p>
            <a:pPr marL="506730" indent="-274955">
              <a:lnSpc>
                <a:spcPct val="100000"/>
              </a:lnSpc>
              <a:buFont typeface="Segoe UI Symbol"/>
              <a:buChar char="➢"/>
              <a:tabLst>
                <a:tab pos="507365" algn="l"/>
              </a:tabLst>
            </a:pPr>
            <a:r>
              <a:rPr lang="en-IN" sz="1050" spc="-5" dirty="0">
                <a:solidFill>
                  <a:schemeClr val="accent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Genre</a:t>
            </a:r>
            <a:r>
              <a:rPr lang="en-IN" sz="1050" b="1" u="sng" spc="-40" dirty="0">
                <a:solidFill>
                  <a:schemeClr val="accent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IN" sz="1050" spc="-5" dirty="0">
                <a:solidFill>
                  <a:schemeClr val="accent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Management</a:t>
            </a:r>
            <a:endParaRPr lang="en-IN" sz="1050" dirty="0">
              <a:solidFill>
                <a:schemeClr val="accent1"/>
              </a:solidFill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Segoe UI Symbol"/>
              <a:buChar char="➢"/>
            </a:pPr>
            <a:endParaRPr lang="en-IN" sz="2500" dirty="0">
              <a:latin typeface="Calibri"/>
              <a:cs typeface="Calibri"/>
            </a:endParaRPr>
          </a:p>
          <a:p>
            <a:pPr marL="499745" indent="-267970">
              <a:lnSpc>
                <a:spcPct val="100000"/>
              </a:lnSpc>
              <a:buClr>
                <a:srgbClr val="000000"/>
              </a:buClr>
              <a:buSzPct val="123809"/>
              <a:buFont typeface="Segoe UI Symbol"/>
              <a:buChar char="➢"/>
              <a:tabLst>
                <a:tab pos="500380" algn="l"/>
              </a:tabLst>
            </a:pPr>
            <a:r>
              <a:rPr lang="en-IN" sz="1050" spc="35" dirty="0">
                <a:solidFill>
                  <a:srgbClr val="4472C4"/>
                </a:solidFill>
                <a:latin typeface="Calibri Light"/>
                <a:cs typeface="Calibri Light"/>
              </a:rPr>
              <a:t>Data</a:t>
            </a:r>
            <a:r>
              <a:rPr lang="en-IN" sz="1050" spc="15" dirty="0">
                <a:solidFill>
                  <a:srgbClr val="4472C4"/>
                </a:solidFill>
                <a:latin typeface="Calibri Light"/>
                <a:cs typeface="Calibri Light"/>
              </a:rPr>
              <a:t> </a:t>
            </a:r>
            <a:r>
              <a:rPr lang="en-IN" sz="1050" spc="35" dirty="0">
                <a:solidFill>
                  <a:srgbClr val="4472C4"/>
                </a:solidFill>
                <a:latin typeface="Calibri Light"/>
                <a:cs typeface="Calibri Light"/>
              </a:rPr>
              <a:t>Persistence</a:t>
            </a:r>
            <a:endParaRPr lang="en-IN" sz="1050" dirty="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Segoe UI Symbol"/>
              <a:buChar char="➢"/>
            </a:pPr>
            <a:endParaRPr lang="en-IN" sz="2500" dirty="0">
              <a:latin typeface="Calibri Light"/>
              <a:cs typeface="Calibri Light"/>
            </a:endParaRPr>
          </a:p>
          <a:p>
            <a:pPr marL="506730" indent="-274955">
              <a:lnSpc>
                <a:spcPct val="100000"/>
              </a:lnSpc>
              <a:spcBef>
                <a:spcPts val="5"/>
              </a:spcBef>
              <a:buClr>
                <a:srgbClr val="000000"/>
              </a:buClr>
              <a:buSzPct val="123809"/>
              <a:buFont typeface="Segoe UI Symbol"/>
              <a:buChar char="➢"/>
              <a:tabLst>
                <a:tab pos="507365" algn="l"/>
              </a:tabLst>
            </a:pPr>
            <a:r>
              <a:rPr lang="en-IN" sz="1050" spc="35" dirty="0">
                <a:solidFill>
                  <a:srgbClr val="4472C4"/>
                </a:solidFill>
                <a:latin typeface="Calibri Light"/>
                <a:cs typeface="Calibri Light"/>
              </a:rPr>
              <a:t>Security</a:t>
            </a:r>
            <a:r>
              <a:rPr lang="en-IN" sz="1050" spc="5" dirty="0">
                <a:solidFill>
                  <a:srgbClr val="4472C4"/>
                </a:solidFill>
                <a:latin typeface="Calibri Light"/>
                <a:cs typeface="Calibri Light"/>
              </a:rPr>
              <a:t> </a:t>
            </a:r>
            <a:r>
              <a:rPr lang="en-IN" sz="1050" spc="40" dirty="0">
                <a:solidFill>
                  <a:srgbClr val="4472C4"/>
                </a:solidFill>
                <a:latin typeface="Calibri Light"/>
                <a:cs typeface="Calibri Light"/>
              </a:rPr>
              <a:t>Measures</a:t>
            </a:r>
            <a:endParaRPr lang="en-IN" sz="105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352D33D-F203-431A-A545-DB0A8A0D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1" y="0"/>
            <a:ext cx="7770457" cy="10058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EC33493-8EA2-4BEB-9BF0-04EE8ADD1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56066" y="1929933"/>
            <a:ext cx="8484533" cy="7772400"/>
          </a:xfrm>
          <a:custGeom>
            <a:avLst/>
            <a:gdLst>
              <a:gd name="connsiteX0" fmla="*/ 0 w 7856556"/>
              <a:gd name="connsiteY0" fmla="*/ 0 h 6858000"/>
              <a:gd name="connsiteX1" fmla="*/ 4680402 w 7856556"/>
              <a:gd name="connsiteY1" fmla="*/ 0 h 6858000"/>
              <a:gd name="connsiteX2" fmla="*/ 7856556 w 7856556"/>
              <a:gd name="connsiteY2" fmla="*/ 6858000 h 6858000"/>
              <a:gd name="connsiteX3" fmla="*/ 0 w 785655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56556" h="6858000">
                <a:moveTo>
                  <a:pt x="0" y="0"/>
                </a:moveTo>
                <a:lnTo>
                  <a:pt x="4680402" y="0"/>
                </a:lnTo>
                <a:lnTo>
                  <a:pt x="785655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71D13A1-4626-4D50-9DF7-71BB7B6B7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09532" y="2076468"/>
            <a:ext cx="8191466" cy="7772400"/>
          </a:xfrm>
          <a:custGeom>
            <a:avLst/>
            <a:gdLst>
              <a:gd name="connsiteX0" fmla="*/ 0 w 7393181"/>
              <a:gd name="connsiteY0" fmla="*/ 0 h 6858000"/>
              <a:gd name="connsiteX1" fmla="*/ 4217027 w 7393181"/>
              <a:gd name="connsiteY1" fmla="*/ 0 h 6858000"/>
              <a:gd name="connsiteX2" fmla="*/ 7393181 w 7393181"/>
              <a:gd name="connsiteY2" fmla="*/ 6858000 h 6858000"/>
              <a:gd name="connsiteX3" fmla="*/ 0 w 73931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3181" h="6858000">
                <a:moveTo>
                  <a:pt x="0" y="0"/>
                </a:moveTo>
                <a:lnTo>
                  <a:pt x="4217027" y="0"/>
                </a:lnTo>
                <a:lnTo>
                  <a:pt x="739318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13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656" y="570018"/>
            <a:ext cx="5981744" cy="6263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E24CF2-93D9-9C6A-759C-6AAD20FB693C}"/>
              </a:ext>
            </a:extLst>
          </p:cNvPr>
          <p:cNvSpPr txBox="1"/>
          <p:nvPr/>
        </p:nvSpPr>
        <p:spPr>
          <a:xfrm>
            <a:off x="527412" y="6833295"/>
            <a:ext cx="6703695" cy="2769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171450" defTabSz="6858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 i="1" spc="-5" dirty="0"/>
              <a:t>Use</a:t>
            </a:r>
            <a:r>
              <a:rPr lang="en-US" sz="1900" b="1" i="1" spc="-15" dirty="0"/>
              <a:t> </a:t>
            </a:r>
            <a:r>
              <a:rPr lang="en-US" sz="1900" b="1" i="1" spc="-5" dirty="0"/>
              <a:t>Case</a:t>
            </a:r>
            <a:r>
              <a:rPr lang="en-US" sz="1900" b="1" i="1" spc="-15" dirty="0"/>
              <a:t> </a:t>
            </a:r>
            <a:r>
              <a:rPr lang="en-US" sz="1900" b="1" i="1" spc="-5" dirty="0"/>
              <a:t>Diagram</a:t>
            </a:r>
            <a:r>
              <a:rPr lang="en-US" sz="1900" b="1" i="1" spc="-20" dirty="0"/>
              <a:t> </a:t>
            </a:r>
            <a:r>
              <a:rPr lang="en-US" sz="1900" b="1" i="1" dirty="0"/>
              <a:t>-</a:t>
            </a:r>
            <a:endParaRPr lang="en-US" sz="1900" dirty="0"/>
          </a:p>
          <a:p>
            <a:pPr indent="-171450" defTabSz="6858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59197" y="999731"/>
            <a:ext cx="321309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" dirty="0">
                <a:latin typeface="Calibri"/>
                <a:cs typeface="Calibri"/>
              </a:rPr>
              <a:t>USE</a:t>
            </a:r>
            <a:r>
              <a:rPr sz="1800" b="1" i="1" spc="-20" dirty="0">
                <a:latin typeface="Calibri"/>
                <a:cs typeface="Calibri"/>
              </a:rPr>
              <a:t> </a:t>
            </a:r>
            <a:r>
              <a:rPr sz="1800" b="1" i="1" dirty="0">
                <a:latin typeface="Calibri"/>
                <a:cs typeface="Calibri"/>
              </a:rPr>
              <a:t>CASE</a:t>
            </a:r>
            <a:r>
              <a:rPr sz="1800" b="1" i="1" spc="-15" dirty="0">
                <a:latin typeface="Calibri"/>
                <a:cs typeface="Calibri"/>
              </a:rPr>
              <a:t> </a:t>
            </a:r>
            <a:r>
              <a:rPr sz="1800" b="1" i="1" dirty="0">
                <a:latin typeface="Calibri"/>
                <a:cs typeface="Calibri"/>
              </a:rPr>
              <a:t>DIAGRAM</a:t>
            </a:r>
            <a:r>
              <a:rPr sz="1800" b="1" i="1" spc="-15" dirty="0">
                <a:latin typeface="Calibri"/>
                <a:cs typeface="Calibri"/>
              </a:rPr>
              <a:t> </a:t>
            </a:r>
            <a:r>
              <a:rPr sz="1800" b="1" i="1" dirty="0">
                <a:latin typeface="Calibri"/>
                <a:cs typeface="Calibri"/>
              </a:rPr>
              <a:t>FOR</a:t>
            </a:r>
            <a:r>
              <a:rPr sz="1800" b="1" i="1" spc="-15" dirty="0">
                <a:latin typeface="Calibri"/>
                <a:cs typeface="Calibri"/>
              </a:rPr>
              <a:t> </a:t>
            </a:r>
            <a:r>
              <a:rPr sz="1800" b="1" i="1" spc="-5" dirty="0">
                <a:latin typeface="Calibri"/>
                <a:cs typeface="Calibri"/>
              </a:rPr>
              <a:t>VISITOR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9200" y="6232814"/>
            <a:ext cx="5326252" cy="12477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471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After Entering to the Homepage of the website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, Visitor can choose the user </a:t>
            </a:r>
            <a:r>
              <a:rPr sz="1400" spc="-30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USER LOGIN option where they are asked to enter username and password , </a:t>
            </a:r>
            <a:r>
              <a:rPr sz="1400" spc="-30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and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if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he/she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is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valid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user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then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user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login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page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will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be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display.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09650" y="2586295"/>
            <a:ext cx="2907030" cy="2059939"/>
            <a:chOff x="1009650" y="2586295"/>
            <a:chExt cx="2907030" cy="2059939"/>
          </a:xfrm>
        </p:grpSpPr>
        <p:sp>
          <p:nvSpPr>
            <p:cNvPr id="6" name="object 6"/>
            <p:cNvSpPr/>
            <p:nvPr/>
          </p:nvSpPr>
          <p:spPr>
            <a:xfrm>
              <a:off x="1016000" y="2989985"/>
              <a:ext cx="1346200" cy="1117600"/>
            </a:xfrm>
            <a:custGeom>
              <a:avLst/>
              <a:gdLst/>
              <a:ahLst/>
              <a:cxnLst/>
              <a:rect l="l" t="t" r="r" b="b"/>
              <a:pathLst>
                <a:path w="1346200" h="1117600">
                  <a:moveTo>
                    <a:pt x="0" y="558740"/>
                  </a:moveTo>
                  <a:lnTo>
                    <a:pt x="2025" y="515076"/>
                  </a:lnTo>
                  <a:lnTo>
                    <a:pt x="8000" y="472330"/>
                  </a:lnTo>
                  <a:lnTo>
                    <a:pt x="17777" y="430628"/>
                  </a:lnTo>
                  <a:lnTo>
                    <a:pt x="31204" y="390093"/>
                  </a:lnTo>
                  <a:lnTo>
                    <a:pt x="48133" y="350850"/>
                  </a:lnTo>
                  <a:lnTo>
                    <a:pt x="68414" y="313023"/>
                  </a:lnTo>
                  <a:lnTo>
                    <a:pt x="91898" y="276736"/>
                  </a:lnTo>
                  <a:lnTo>
                    <a:pt x="118433" y="242113"/>
                  </a:lnTo>
                  <a:lnTo>
                    <a:pt x="147872" y="209279"/>
                  </a:lnTo>
                  <a:lnTo>
                    <a:pt x="180064" y="178358"/>
                  </a:lnTo>
                  <a:lnTo>
                    <a:pt x="214860" y="149474"/>
                  </a:lnTo>
                  <a:lnTo>
                    <a:pt x="252110" y="122751"/>
                  </a:lnTo>
                  <a:lnTo>
                    <a:pt x="291664" y="98313"/>
                  </a:lnTo>
                  <a:lnTo>
                    <a:pt x="333373" y="76285"/>
                  </a:lnTo>
                  <a:lnTo>
                    <a:pt x="377088" y="56792"/>
                  </a:lnTo>
                  <a:lnTo>
                    <a:pt x="422657" y="39956"/>
                  </a:lnTo>
                  <a:lnTo>
                    <a:pt x="469933" y="25903"/>
                  </a:lnTo>
                  <a:lnTo>
                    <a:pt x="518764" y="14757"/>
                  </a:lnTo>
                  <a:lnTo>
                    <a:pt x="569002" y="6641"/>
                  </a:lnTo>
                  <a:lnTo>
                    <a:pt x="620497" y="1681"/>
                  </a:lnTo>
                  <a:lnTo>
                    <a:pt x="673100" y="0"/>
                  </a:lnTo>
                  <a:lnTo>
                    <a:pt x="725700" y="1681"/>
                  </a:lnTo>
                  <a:lnTo>
                    <a:pt x="777194" y="6641"/>
                  </a:lnTo>
                  <a:lnTo>
                    <a:pt x="827431" y="14757"/>
                  </a:lnTo>
                  <a:lnTo>
                    <a:pt x="876262" y="25903"/>
                  </a:lnTo>
                  <a:lnTo>
                    <a:pt x="923536" y="39956"/>
                  </a:lnTo>
                  <a:lnTo>
                    <a:pt x="969106" y="56792"/>
                  </a:lnTo>
                  <a:lnTo>
                    <a:pt x="1012820" y="76285"/>
                  </a:lnTo>
                  <a:lnTo>
                    <a:pt x="1054529" y="98313"/>
                  </a:lnTo>
                  <a:lnTo>
                    <a:pt x="1094083" y="122751"/>
                  </a:lnTo>
                  <a:lnTo>
                    <a:pt x="1131334" y="149474"/>
                  </a:lnTo>
                  <a:lnTo>
                    <a:pt x="1166130" y="178358"/>
                  </a:lnTo>
                  <a:lnTo>
                    <a:pt x="1198323" y="209279"/>
                  </a:lnTo>
                  <a:lnTo>
                    <a:pt x="1227762" y="242113"/>
                  </a:lnTo>
                  <a:lnTo>
                    <a:pt x="1254299" y="276736"/>
                  </a:lnTo>
                  <a:lnTo>
                    <a:pt x="1277782" y="313023"/>
                  </a:lnTo>
                  <a:lnTo>
                    <a:pt x="1298064" y="350850"/>
                  </a:lnTo>
                  <a:lnTo>
                    <a:pt x="1314994" y="390093"/>
                  </a:lnTo>
                  <a:lnTo>
                    <a:pt x="1328422" y="430628"/>
                  </a:lnTo>
                  <a:lnTo>
                    <a:pt x="1338199" y="472330"/>
                  </a:lnTo>
                  <a:lnTo>
                    <a:pt x="1344174" y="515076"/>
                  </a:lnTo>
                  <a:lnTo>
                    <a:pt x="1346200" y="558740"/>
                  </a:lnTo>
                  <a:lnTo>
                    <a:pt x="1344174" y="602405"/>
                  </a:lnTo>
                  <a:lnTo>
                    <a:pt x="1338199" y="645150"/>
                  </a:lnTo>
                  <a:lnTo>
                    <a:pt x="1328422" y="686852"/>
                  </a:lnTo>
                  <a:lnTo>
                    <a:pt x="1314994" y="727387"/>
                  </a:lnTo>
                  <a:lnTo>
                    <a:pt x="1298064" y="766630"/>
                  </a:lnTo>
                  <a:lnTo>
                    <a:pt x="1277782" y="804457"/>
                  </a:lnTo>
                  <a:lnTo>
                    <a:pt x="1254299" y="840744"/>
                  </a:lnTo>
                  <a:lnTo>
                    <a:pt x="1227762" y="875367"/>
                  </a:lnTo>
                  <a:lnTo>
                    <a:pt x="1198323" y="908201"/>
                  </a:lnTo>
                  <a:lnTo>
                    <a:pt x="1166130" y="939123"/>
                  </a:lnTo>
                  <a:lnTo>
                    <a:pt x="1131334" y="968007"/>
                  </a:lnTo>
                  <a:lnTo>
                    <a:pt x="1094083" y="994730"/>
                  </a:lnTo>
                  <a:lnTo>
                    <a:pt x="1054529" y="1019167"/>
                  </a:lnTo>
                  <a:lnTo>
                    <a:pt x="1012820" y="1041195"/>
                  </a:lnTo>
                  <a:lnTo>
                    <a:pt x="969106" y="1060688"/>
                  </a:lnTo>
                  <a:lnTo>
                    <a:pt x="923536" y="1077524"/>
                  </a:lnTo>
                  <a:lnTo>
                    <a:pt x="876262" y="1091577"/>
                  </a:lnTo>
                  <a:lnTo>
                    <a:pt x="827431" y="1102723"/>
                  </a:lnTo>
                  <a:lnTo>
                    <a:pt x="777194" y="1110839"/>
                  </a:lnTo>
                  <a:lnTo>
                    <a:pt x="725700" y="1115799"/>
                  </a:lnTo>
                  <a:lnTo>
                    <a:pt x="673100" y="1117481"/>
                  </a:lnTo>
                  <a:lnTo>
                    <a:pt x="620497" y="1115799"/>
                  </a:lnTo>
                  <a:lnTo>
                    <a:pt x="569002" y="1110839"/>
                  </a:lnTo>
                  <a:lnTo>
                    <a:pt x="518764" y="1102723"/>
                  </a:lnTo>
                  <a:lnTo>
                    <a:pt x="469933" y="1091577"/>
                  </a:lnTo>
                  <a:lnTo>
                    <a:pt x="422657" y="1077524"/>
                  </a:lnTo>
                  <a:lnTo>
                    <a:pt x="377088" y="1060688"/>
                  </a:lnTo>
                  <a:lnTo>
                    <a:pt x="333373" y="1041195"/>
                  </a:lnTo>
                  <a:lnTo>
                    <a:pt x="291664" y="1019167"/>
                  </a:lnTo>
                  <a:lnTo>
                    <a:pt x="252110" y="994730"/>
                  </a:lnTo>
                  <a:lnTo>
                    <a:pt x="214860" y="968007"/>
                  </a:lnTo>
                  <a:lnTo>
                    <a:pt x="180064" y="939123"/>
                  </a:lnTo>
                  <a:lnTo>
                    <a:pt x="147872" y="908201"/>
                  </a:lnTo>
                  <a:lnTo>
                    <a:pt x="118433" y="875367"/>
                  </a:lnTo>
                  <a:lnTo>
                    <a:pt x="91898" y="840744"/>
                  </a:lnTo>
                  <a:lnTo>
                    <a:pt x="68414" y="804457"/>
                  </a:lnTo>
                  <a:lnTo>
                    <a:pt x="48133" y="766630"/>
                  </a:lnTo>
                  <a:lnTo>
                    <a:pt x="31204" y="727387"/>
                  </a:lnTo>
                  <a:lnTo>
                    <a:pt x="17777" y="686852"/>
                  </a:lnTo>
                  <a:lnTo>
                    <a:pt x="8000" y="645150"/>
                  </a:lnTo>
                  <a:lnTo>
                    <a:pt x="2025" y="602405"/>
                  </a:lnTo>
                  <a:lnTo>
                    <a:pt x="0" y="558740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289556" y="2586303"/>
              <a:ext cx="1627505" cy="2059939"/>
            </a:xfrm>
            <a:custGeom>
              <a:avLst/>
              <a:gdLst/>
              <a:ahLst/>
              <a:cxnLst/>
              <a:rect l="l" t="t" r="r" b="b"/>
              <a:pathLst>
                <a:path w="1627504" h="2059939">
                  <a:moveTo>
                    <a:pt x="1525524" y="2059838"/>
                  </a:moveTo>
                  <a:lnTo>
                    <a:pt x="1477645" y="1989366"/>
                  </a:lnTo>
                  <a:lnTo>
                    <a:pt x="1460627" y="2019846"/>
                  </a:lnTo>
                  <a:lnTo>
                    <a:pt x="3048" y="1203071"/>
                  </a:lnTo>
                  <a:lnTo>
                    <a:pt x="0" y="1208659"/>
                  </a:lnTo>
                  <a:lnTo>
                    <a:pt x="1457452" y="2025434"/>
                  </a:lnTo>
                  <a:lnTo>
                    <a:pt x="1440434" y="2055914"/>
                  </a:lnTo>
                  <a:lnTo>
                    <a:pt x="1525524" y="2059838"/>
                  </a:lnTo>
                  <a:close/>
                </a:path>
                <a:path w="1627504" h="2059939">
                  <a:moveTo>
                    <a:pt x="1627124" y="980846"/>
                  </a:moveTo>
                  <a:lnTo>
                    <a:pt x="1550924" y="942746"/>
                  </a:lnTo>
                  <a:lnTo>
                    <a:pt x="1550924" y="977671"/>
                  </a:lnTo>
                  <a:lnTo>
                    <a:pt x="141224" y="977671"/>
                  </a:lnTo>
                  <a:lnTo>
                    <a:pt x="141224" y="984021"/>
                  </a:lnTo>
                  <a:lnTo>
                    <a:pt x="1550924" y="984021"/>
                  </a:lnTo>
                  <a:lnTo>
                    <a:pt x="1550924" y="1018933"/>
                  </a:lnTo>
                  <a:lnTo>
                    <a:pt x="1627124" y="980846"/>
                  </a:lnTo>
                  <a:close/>
                </a:path>
                <a:path w="1627504" h="2059939">
                  <a:moveTo>
                    <a:pt x="1627124" y="2794"/>
                  </a:moveTo>
                  <a:lnTo>
                    <a:pt x="1542034" y="0"/>
                  </a:lnTo>
                  <a:lnTo>
                    <a:pt x="1556512" y="31737"/>
                  </a:lnTo>
                  <a:lnTo>
                    <a:pt x="76454" y="710996"/>
                  </a:lnTo>
                  <a:lnTo>
                    <a:pt x="78994" y="716838"/>
                  </a:lnTo>
                  <a:lnTo>
                    <a:pt x="1559179" y="37452"/>
                  </a:lnTo>
                  <a:lnTo>
                    <a:pt x="1573784" y="69202"/>
                  </a:lnTo>
                  <a:lnTo>
                    <a:pt x="1627124" y="2794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980181" y="2258696"/>
            <a:ext cx="3149600" cy="508000"/>
          </a:xfrm>
          <a:prstGeom prst="rect">
            <a:avLst/>
          </a:prstGeom>
          <a:ln w="12700">
            <a:solidFill>
              <a:srgbClr val="172C51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150">
              <a:latin typeface="Times New Roman"/>
              <a:cs typeface="Times New Roman"/>
            </a:endParaRPr>
          </a:p>
          <a:p>
            <a:pPr marL="402590">
              <a:lnSpc>
                <a:spcPct val="100000"/>
              </a:lnSpc>
            </a:pPr>
            <a:r>
              <a:rPr sz="1100" spc="-5" dirty="0">
                <a:latin typeface="Calibri"/>
                <a:cs typeface="Calibri"/>
              </a:rPr>
              <a:t>Search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books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book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30" dirty="0">
                <a:latin typeface="Calibri"/>
                <a:cs typeface="Calibri"/>
              </a:rPr>
              <a:t>name,</a:t>
            </a:r>
            <a:r>
              <a:rPr sz="1100" spc="4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author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name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80181" y="3300238"/>
            <a:ext cx="3149600" cy="492125"/>
          </a:xfrm>
          <a:prstGeom prst="rect">
            <a:avLst/>
          </a:prstGeom>
          <a:ln w="12700">
            <a:solidFill>
              <a:srgbClr val="172C51"/>
            </a:solidFill>
          </a:ln>
        </p:spPr>
        <p:txBody>
          <a:bodyPr vert="horz" wrap="square" lIns="0" tIns="125730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90"/>
              </a:spcBef>
            </a:pPr>
            <a:r>
              <a:rPr sz="1100" dirty="0">
                <a:latin typeface="Calibri"/>
                <a:cs typeface="Calibri"/>
              </a:rPr>
              <a:t>visitor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can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read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Books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if</a:t>
            </a:r>
            <a:r>
              <a:rPr sz="1100" spc="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they subscribed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the </a:t>
            </a:r>
            <a:r>
              <a:rPr sz="1100" dirty="0">
                <a:latin typeface="Calibri"/>
                <a:cs typeface="Calibri"/>
              </a:rPr>
              <a:t>plan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43660" y="3419347"/>
            <a:ext cx="619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0" dirty="0">
                <a:latin typeface="Calibri"/>
                <a:cs typeface="Calibri"/>
              </a:rPr>
              <a:t>v</a:t>
            </a:r>
            <a:r>
              <a:rPr sz="1800" b="1" spc="-15" dirty="0">
                <a:latin typeface="Calibri"/>
                <a:cs typeface="Calibri"/>
              </a:rPr>
              <a:t>i</a:t>
            </a:r>
            <a:r>
              <a:rPr sz="1800" b="1" dirty="0">
                <a:latin typeface="Calibri"/>
                <a:cs typeface="Calibri"/>
              </a:rPr>
              <a:t>s</a:t>
            </a:r>
            <a:r>
              <a:rPr sz="1800" b="1" spc="-15" dirty="0">
                <a:latin typeface="Calibri"/>
                <a:cs typeface="Calibri"/>
              </a:rPr>
              <a:t>i</a:t>
            </a:r>
            <a:r>
              <a:rPr sz="1800" b="1" dirty="0">
                <a:latin typeface="Calibri"/>
                <a:cs typeface="Calibri"/>
              </a:rPr>
              <a:t>t</a:t>
            </a:r>
            <a:r>
              <a:rPr sz="1800" b="1" spc="-10" dirty="0">
                <a:latin typeface="Calibri"/>
                <a:cs typeface="Calibri"/>
              </a:rPr>
              <a:t>o</a:t>
            </a:r>
            <a:r>
              <a:rPr sz="1800" b="1" dirty="0"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16681" y="4455688"/>
            <a:ext cx="3213100" cy="495300"/>
          </a:xfrm>
          <a:prstGeom prst="rect">
            <a:avLst/>
          </a:prstGeom>
          <a:ln w="12700">
            <a:solidFill>
              <a:srgbClr val="172C51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Times New Roman"/>
              <a:cs typeface="Times New Roman"/>
            </a:endParaRPr>
          </a:p>
          <a:p>
            <a:pPr marL="23749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Vis</a:t>
            </a:r>
            <a:r>
              <a:rPr sz="1100" spc="-6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itor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can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take</a:t>
            </a:r>
            <a:r>
              <a:rPr sz="1100" spc="-8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subscription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3,6,12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35" dirty="0">
                <a:latin typeface="Calibri"/>
                <a:cs typeface="Calibri"/>
              </a:rPr>
              <a:t>months.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D7E98-3F7E-EA4D-DFA8-86F00E455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3244" y="914400"/>
            <a:ext cx="2885911" cy="369332"/>
          </a:xfrm>
        </p:spPr>
        <p:txBody>
          <a:bodyPr/>
          <a:lstStyle/>
          <a:p>
            <a:r>
              <a:rPr lang="en-US" dirty="0"/>
              <a:t>System design-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EED280-F478-F4B1-9608-CC809C253E2B}"/>
              </a:ext>
            </a:extLst>
          </p:cNvPr>
          <p:cNvSpPr txBox="1"/>
          <p:nvPr/>
        </p:nvSpPr>
        <p:spPr>
          <a:xfrm>
            <a:off x="914400" y="1453634"/>
            <a:ext cx="1330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 Diagram-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9383E9-0347-5DC6-F31F-9B9D43A80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2966"/>
            <a:ext cx="7107777" cy="823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952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2218" y="3511928"/>
            <a:ext cx="2153381" cy="3091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489" indent="-342900" defTabSz="978408">
              <a:spcBef>
                <a:spcPts val="107"/>
              </a:spcBef>
              <a:buFont typeface="Wingdings" pitchFamily="2" charset="2"/>
              <a:buChar char="v"/>
            </a:pPr>
            <a:r>
              <a:rPr lang="en-IN" sz="1926" b="1" i="1" kern="120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E</a:t>
            </a:r>
            <a:r>
              <a:rPr lang="en-IN" sz="1926" b="1" i="1" kern="1200" spc="-32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926" b="1" i="1" kern="1200" spc="-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book</a:t>
            </a:r>
            <a:r>
              <a:rPr lang="en-IN" sz="1926" b="1" i="1" kern="1200" spc="-27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926" b="1" i="1" kern="1200" spc="-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Table</a:t>
            </a:r>
            <a:r>
              <a:rPr lang="en-IN" sz="1926" b="1" i="1" kern="1200" spc="-27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926" b="1" i="1" kern="120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-</a:t>
            </a:r>
            <a:endParaRPr lang="en-IN"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9261" y="6684282"/>
            <a:ext cx="4071339" cy="3091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489" indent="-342900" defTabSz="978408">
              <a:spcBef>
                <a:spcPts val="107"/>
              </a:spcBef>
              <a:buFont typeface="Wingdings" pitchFamily="2" charset="2"/>
              <a:buChar char="v"/>
            </a:pPr>
            <a:r>
              <a:rPr lang="en-IN" sz="1926" b="1" i="1" kern="1200" spc="-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Genre</a:t>
            </a:r>
            <a:r>
              <a:rPr lang="en-IN" sz="1926" b="1" i="1" kern="1200" spc="-21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926" b="1" i="1" kern="1200" spc="-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table</a:t>
            </a:r>
            <a:r>
              <a:rPr lang="en-IN" sz="1926" b="1" i="1" kern="1200" spc="-16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926" b="1" i="1" kern="1200" spc="-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from</a:t>
            </a:r>
            <a:r>
              <a:rPr lang="en-IN" sz="1926" b="1" i="1" kern="1200" spc="-16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926" b="1" i="1" kern="1200" spc="-5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Database</a:t>
            </a:r>
            <a:r>
              <a:rPr lang="en-IN" sz="1926" b="1" i="1" kern="1200" spc="-11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IN" sz="1926" b="1" i="1" kern="120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–</a:t>
            </a:r>
            <a:endParaRPr lang="en-IN" sz="18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3094" y="1001437"/>
            <a:ext cx="3121063" cy="176937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6951" y="4381603"/>
            <a:ext cx="6156187" cy="199295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6951" y="7588989"/>
            <a:ext cx="6156187" cy="14595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02A521-E3C0-F898-8C2E-BB43D64252FD}"/>
              </a:ext>
            </a:extLst>
          </p:cNvPr>
          <p:cNvSpPr txBox="1"/>
          <p:nvPr/>
        </p:nvSpPr>
        <p:spPr>
          <a:xfrm>
            <a:off x="742219" y="466165"/>
            <a:ext cx="5429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IN" sz="1800" b="1" i="1" spc="45" dirty="0">
                <a:latin typeface="Calibri Light"/>
                <a:cs typeface="Calibri Light"/>
              </a:rPr>
              <a:t>Table</a:t>
            </a:r>
            <a:r>
              <a:rPr lang="en-IN" sz="1800" b="1" i="1" spc="40" dirty="0">
                <a:latin typeface="Calibri Light"/>
                <a:cs typeface="Calibri Light"/>
              </a:rPr>
              <a:t> </a:t>
            </a:r>
            <a:r>
              <a:rPr lang="en-IN" sz="1800" b="1" i="1" spc="50" dirty="0">
                <a:latin typeface="Calibri Light"/>
                <a:cs typeface="Calibri Light"/>
              </a:rPr>
              <a:t>from</a:t>
            </a:r>
            <a:r>
              <a:rPr lang="en-IN" sz="1800" b="1" i="1" spc="40" dirty="0">
                <a:latin typeface="Calibri Light"/>
                <a:cs typeface="Calibri Light"/>
              </a:rPr>
              <a:t> </a:t>
            </a:r>
            <a:r>
              <a:rPr lang="en-IN" sz="1800" b="1" i="1" spc="50" dirty="0">
                <a:latin typeface="Calibri Light"/>
                <a:cs typeface="Calibri Light"/>
              </a:rPr>
              <a:t>database(</a:t>
            </a:r>
            <a:r>
              <a:rPr lang="en-IN" sz="1800" b="1" i="1" spc="40" dirty="0">
                <a:latin typeface="Calibri Light"/>
                <a:cs typeface="Calibri Light"/>
              </a:rPr>
              <a:t> </a:t>
            </a:r>
            <a:r>
              <a:rPr lang="en-IN" sz="1800" b="1" i="1" spc="45" dirty="0" err="1">
                <a:latin typeface="Calibri Light"/>
                <a:cs typeface="Calibri Light"/>
              </a:rPr>
              <a:t>proji</a:t>
            </a:r>
            <a:r>
              <a:rPr lang="en-IN" sz="1800" b="1" i="1" spc="40" dirty="0">
                <a:latin typeface="Calibri Light"/>
                <a:cs typeface="Calibri Light"/>
              </a:rPr>
              <a:t> </a:t>
            </a:r>
            <a:r>
              <a:rPr lang="en-IN" sz="1800" b="1" i="1" spc="35" dirty="0">
                <a:latin typeface="Calibri Light"/>
                <a:cs typeface="Calibri Light"/>
              </a:rPr>
              <a:t>3)</a:t>
            </a:r>
            <a:r>
              <a:rPr lang="en-IN" sz="1800" b="1" i="1" spc="440" dirty="0">
                <a:latin typeface="Calibri Light"/>
                <a:cs typeface="Calibri Light"/>
              </a:rPr>
              <a:t> </a:t>
            </a:r>
            <a:r>
              <a:rPr lang="en-IN" sz="1800" b="1" i="1" spc="20" dirty="0">
                <a:latin typeface="Calibri Light"/>
                <a:cs typeface="Calibri Light"/>
              </a:rPr>
              <a:t>–</a:t>
            </a:r>
            <a:endParaRPr lang="en-IN" sz="1800" b="1" i="1" dirty="0">
              <a:latin typeface="Calibri Light"/>
              <a:cs typeface="Calibri Light"/>
            </a:endParaRPr>
          </a:p>
          <a:p>
            <a:endParaRPr lang="en-US" b="1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0B8943-04EC-2CBA-54FA-342CCF224645}"/>
              </a:ext>
            </a:extLst>
          </p:cNvPr>
          <p:cNvSpPr txBox="1"/>
          <p:nvPr/>
        </p:nvSpPr>
        <p:spPr>
          <a:xfrm>
            <a:off x="3281167" y="125731"/>
            <a:ext cx="115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b="1" dirty="0"/>
              <a:t>TABLES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0031" y="968757"/>
            <a:ext cx="364172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Wingdings" pitchFamily="2" charset="2"/>
              <a:buChar char="v"/>
            </a:pPr>
            <a:r>
              <a:rPr sz="1800" b="1" i="1" spc="-5" dirty="0">
                <a:latin typeface="Calibri"/>
                <a:cs typeface="Calibri"/>
              </a:rPr>
              <a:t>Navigation</a:t>
            </a:r>
            <a:r>
              <a:rPr sz="1800" b="1" i="1" spc="-10" dirty="0">
                <a:latin typeface="Calibri"/>
                <a:cs typeface="Calibri"/>
              </a:rPr>
              <a:t> </a:t>
            </a:r>
            <a:r>
              <a:rPr sz="1800" b="1" i="1" spc="-5" dirty="0">
                <a:latin typeface="Calibri"/>
                <a:cs typeface="Calibri"/>
              </a:rPr>
              <a:t>Table from</a:t>
            </a:r>
            <a:r>
              <a:rPr sz="1800" b="1" i="1" spc="-10" dirty="0">
                <a:latin typeface="Calibri"/>
                <a:cs typeface="Calibri"/>
              </a:rPr>
              <a:t> </a:t>
            </a:r>
            <a:r>
              <a:rPr sz="1800" b="1" i="1" spc="-5" dirty="0">
                <a:latin typeface="Calibri"/>
                <a:cs typeface="Calibri"/>
              </a:rPr>
              <a:t>Database-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61288" y="3977132"/>
            <a:ext cx="302971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Wingdings" pitchFamily="2" charset="2"/>
              <a:buChar char="v"/>
            </a:pPr>
            <a:r>
              <a:rPr sz="1800" b="1" i="1" spc="-5">
                <a:latin typeface="Calibri"/>
                <a:cs typeface="Calibri"/>
              </a:rPr>
              <a:t>Plan</a:t>
            </a:r>
            <a:r>
              <a:rPr sz="1800" b="1" i="1" spc="-15">
                <a:latin typeface="Calibri"/>
                <a:cs typeface="Calibri"/>
              </a:rPr>
              <a:t> </a:t>
            </a:r>
            <a:r>
              <a:rPr sz="1800" b="1" i="1" spc="-5">
                <a:latin typeface="Calibri"/>
                <a:cs typeface="Calibri"/>
              </a:rPr>
              <a:t>table</a:t>
            </a:r>
            <a:r>
              <a:rPr sz="1800" b="1" i="1" spc="-15">
                <a:latin typeface="Calibri"/>
                <a:cs typeface="Calibri"/>
              </a:rPr>
              <a:t> </a:t>
            </a:r>
            <a:r>
              <a:rPr sz="1800" b="1" i="1" spc="-5">
                <a:latin typeface="Calibri"/>
                <a:cs typeface="Calibri"/>
              </a:rPr>
              <a:t>from</a:t>
            </a:r>
            <a:r>
              <a:rPr sz="1800" b="1" i="1" spc="-20">
                <a:latin typeface="Calibri"/>
                <a:cs typeface="Calibri"/>
              </a:rPr>
              <a:t> </a:t>
            </a:r>
            <a:r>
              <a:rPr sz="1800" b="1" i="1" spc="-5" dirty="0">
                <a:latin typeface="Calibri"/>
                <a:cs typeface="Calibri"/>
              </a:rPr>
              <a:t>Database-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0600" y="6884923"/>
            <a:ext cx="41910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Wingdings" pitchFamily="2" charset="2"/>
              <a:buChar char="v"/>
            </a:pPr>
            <a:r>
              <a:rPr sz="1800" b="1" dirty="0">
                <a:latin typeface="Calibri"/>
                <a:cs typeface="Calibri"/>
              </a:rPr>
              <a:t>Subscribed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user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table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from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Database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-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1402233"/>
            <a:ext cx="5731509" cy="189357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3000" y="4518025"/>
            <a:ext cx="5731509" cy="150748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3000" y="7510271"/>
            <a:ext cx="5731509" cy="174536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</TotalTime>
  <Words>1079</Words>
  <Application>Microsoft Office PowerPoint</Application>
  <PresentationFormat>Custom</PresentationFormat>
  <Paragraphs>148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Segoe UI 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System design-</vt:lpstr>
      <vt:lpstr>PowerPoint Presentation</vt:lpstr>
      <vt:lpstr>PowerPoint Presentation</vt:lpstr>
      <vt:lpstr>PowerPoint Presentation</vt:lpstr>
      <vt:lpstr>SYSTEM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E-Book Rep</dc:title>
  <dc:creator>Shiv Tomar</dc:creator>
  <cp:lastModifiedBy>Rajni Jambhulkar</cp:lastModifiedBy>
  <cp:revision>3</cp:revision>
  <dcterms:created xsi:type="dcterms:W3CDTF">2024-02-18T17:56:10Z</dcterms:created>
  <dcterms:modified xsi:type="dcterms:W3CDTF">2024-02-20T06:03:30Z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2024-02-18T00:00:00Z</vt:filetime>
  </property>
  <property fmtid="{D5CDD505-2E9C-101B-9397-08002B2CF9AE}" pid="3" name="Creator">
    <vt:lpwstr>Word</vt:lpwstr>
  </property>
  <property fmtid="{D5CDD505-2E9C-101B-9397-08002B2CF9AE}" pid="4" name="LastSaved">
    <vt:filetime>2024-02-18T00:00:00Z</vt:filetime>
  </property>
</Properties>
</file>